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0275213" cy="42803763"/>
  <p:notesSz cx="6797675" cy="9928225"/>
  <p:defaultTextStyle>
    <a:defPPr>
      <a:defRPr lang="en-US"/>
    </a:defPPr>
    <a:lvl1pPr algn="l" defTabSz="2085975" rtl="0" fontAlgn="base">
      <a:spcBef>
        <a:spcPct val="0"/>
      </a:spcBef>
      <a:spcAft>
        <a:spcPct val="0"/>
      </a:spcAft>
      <a:defRPr sz="8200" kern="1200">
        <a:solidFill>
          <a:schemeClr val="tx1"/>
        </a:solidFill>
        <a:latin typeface="Arial" pitchFamily="34" charset="0"/>
        <a:ea typeface="MS PGothic" pitchFamily="34" charset="-128"/>
        <a:cs typeface="+mn-cs"/>
      </a:defRPr>
    </a:lvl1pPr>
    <a:lvl2pPr marL="2085975" indent="-1438275" algn="l" defTabSz="2085975" rtl="0" fontAlgn="base">
      <a:spcBef>
        <a:spcPct val="0"/>
      </a:spcBef>
      <a:spcAft>
        <a:spcPct val="0"/>
      </a:spcAft>
      <a:defRPr sz="8200" kern="1200">
        <a:solidFill>
          <a:schemeClr val="tx1"/>
        </a:solidFill>
        <a:latin typeface="Arial" pitchFamily="34" charset="0"/>
        <a:ea typeface="MS PGothic" pitchFamily="34" charset="-128"/>
        <a:cs typeface="+mn-cs"/>
      </a:defRPr>
    </a:lvl2pPr>
    <a:lvl3pPr marL="4173538" indent="-2879725" algn="l" defTabSz="2085975" rtl="0" fontAlgn="base">
      <a:spcBef>
        <a:spcPct val="0"/>
      </a:spcBef>
      <a:spcAft>
        <a:spcPct val="0"/>
      </a:spcAft>
      <a:defRPr sz="8200" kern="1200">
        <a:solidFill>
          <a:schemeClr val="tx1"/>
        </a:solidFill>
        <a:latin typeface="Arial" pitchFamily="34" charset="0"/>
        <a:ea typeface="MS PGothic" pitchFamily="34" charset="-128"/>
        <a:cs typeface="+mn-cs"/>
      </a:defRPr>
    </a:lvl3pPr>
    <a:lvl4pPr marL="6262688" indent="-4321175" algn="l" defTabSz="2085975" rtl="0" fontAlgn="base">
      <a:spcBef>
        <a:spcPct val="0"/>
      </a:spcBef>
      <a:spcAft>
        <a:spcPct val="0"/>
      </a:spcAft>
      <a:defRPr sz="8200" kern="1200">
        <a:solidFill>
          <a:schemeClr val="tx1"/>
        </a:solidFill>
        <a:latin typeface="Arial" pitchFamily="34" charset="0"/>
        <a:ea typeface="MS PGothic" pitchFamily="34" charset="-128"/>
        <a:cs typeface="+mn-cs"/>
      </a:defRPr>
    </a:lvl4pPr>
    <a:lvl5pPr marL="8350250" indent="-5764213" algn="l" defTabSz="2085975" rtl="0" fontAlgn="base">
      <a:spcBef>
        <a:spcPct val="0"/>
      </a:spcBef>
      <a:spcAft>
        <a:spcPct val="0"/>
      </a:spcAft>
      <a:defRPr sz="8200" kern="1200">
        <a:solidFill>
          <a:schemeClr val="tx1"/>
        </a:solidFill>
        <a:latin typeface="Arial" pitchFamily="34" charset="0"/>
        <a:ea typeface="MS PGothic" pitchFamily="34" charset="-128"/>
        <a:cs typeface="+mn-cs"/>
      </a:defRPr>
    </a:lvl5pPr>
    <a:lvl6pPr marL="2286000" algn="l" defTabSz="914400" rtl="0" eaLnBrk="1" latinLnBrk="0" hangingPunct="1">
      <a:defRPr sz="8200" kern="1200">
        <a:solidFill>
          <a:schemeClr val="tx1"/>
        </a:solidFill>
        <a:latin typeface="Arial" pitchFamily="34" charset="0"/>
        <a:ea typeface="MS PGothic" pitchFamily="34" charset="-128"/>
        <a:cs typeface="+mn-cs"/>
      </a:defRPr>
    </a:lvl6pPr>
    <a:lvl7pPr marL="2743200" algn="l" defTabSz="914400" rtl="0" eaLnBrk="1" latinLnBrk="0" hangingPunct="1">
      <a:defRPr sz="8200" kern="1200">
        <a:solidFill>
          <a:schemeClr val="tx1"/>
        </a:solidFill>
        <a:latin typeface="Arial" pitchFamily="34" charset="0"/>
        <a:ea typeface="MS PGothic" pitchFamily="34" charset="-128"/>
        <a:cs typeface="+mn-cs"/>
      </a:defRPr>
    </a:lvl7pPr>
    <a:lvl8pPr marL="3200400" algn="l" defTabSz="914400" rtl="0" eaLnBrk="1" latinLnBrk="0" hangingPunct="1">
      <a:defRPr sz="8200" kern="1200">
        <a:solidFill>
          <a:schemeClr val="tx1"/>
        </a:solidFill>
        <a:latin typeface="Arial" pitchFamily="34" charset="0"/>
        <a:ea typeface="MS PGothic" pitchFamily="34" charset="-128"/>
        <a:cs typeface="+mn-cs"/>
      </a:defRPr>
    </a:lvl8pPr>
    <a:lvl9pPr marL="3657600" algn="l" defTabSz="914400" rtl="0" eaLnBrk="1" latinLnBrk="0" hangingPunct="1">
      <a:defRPr sz="82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13B"/>
    <a:srgbClr val="3A5667"/>
    <a:srgbClr val="6D771E"/>
    <a:srgbClr val="210A2F"/>
    <a:srgbClr val="005D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p:scale>
          <a:sx n="33" d="100"/>
          <a:sy n="33" d="100"/>
        </p:scale>
        <p:origin x="-1368" y="3614"/>
      </p:cViewPr>
      <p:guideLst>
        <p:guide orient="horz" pos="13481"/>
        <p:guide pos="9535"/>
      </p:guideLst>
    </p:cSldViewPr>
  </p:slideViewPr>
  <p:notesTextViewPr>
    <p:cViewPr>
      <p:scale>
        <a:sx n="50" d="100"/>
        <a:sy n="5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6913"/>
            <a:ext cx="25733931" cy="9175066"/>
          </a:xfrm>
        </p:spPr>
        <p:txBody>
          <a:bodyPr/>
          <a:lstStyle/>
          <a:p>
            <a:r>
              <a:rPr lang="en-US" smtClean="0"/>
              <a:t>Click to edit Master title style</a:t>
            </a:r>
            <a:endParaRPr lang="en-US"/>
          </a:p>
        </p:txBody>
      </p:sp>
      <p:sp>
        <p:nvSpPr>
          <p:cNvPr id="3" name="Subtitle 2"/>
          <p:cNvSpPr>
            <a:spLocks noGrp="1"/>
          </p:cNvSpPr>
          <p:nvPr>
            <p:ph type="subTitle" idx="1"/>
          </p:nvPr>
        </p:nvSpPr>
        <p:spPr>
          <a:xfrm>
            <a:off x="4541282" y="24255466"/>
            <a:ext cx="21192650" cy="10938740"/>
          </a:xfrm>
        </p:spPr>
        <p:txBody>
          <a:bodyPr/>
          <a:lstStyle>
            <a:lvl1pPr marL="0" indent="0" algn="ctr">
              <a:buNone/>
              <a:defRPr>
                <a:solidFill>
                  <a:schemeClr val="tx1">
                    <a:tint val="75000"/>
                  </a:schemeClr>
                </a:solidFill>
              </a:defRPr>
            </a:lvl1pPr>
            <a:lvl2pPr marL="2087901" indent="0" algn="ctr">
              <a:buNone/>
              <a:defRPr>
                <a:solidFill>
                  <a:schemeClr val="tx1">
                    <a:tint val="75000"/>
                  </a:schemeClr>
                </a:solidFill>
              </a:defRPr>
            </a:lvl2pPr>
            <a:lvl3pPr marL="4175802" indent="0" algn="ctr">
              <a:buNone/>
              <a:defRPr>
                <a:solidFill>
                  <a:schemeClr val="tx1">
                    <a:tint val="75000"/>
                  </a:schemeClr>
                </a:solidFill>
              </a:defRPr>
            </a:lvl3pPr>
            <a:lvl4pPr marL="6263704" indent="0" algn="ctr">
              <a:buNone/>
              <a:defRPr>
                <a:solidFill>
                  <a:schemeClr val="tx1">
                    <a:tint val="75000"/>
                  </a:schemeClr>
                </a:solidFill>
              </a:defRPr>
            </a:lvl4pPr>
            <a:lvl5pPr marL="8351605" indent="0" algn="ctr">
              <a:buNone/>
              <a:defRPr>
                <a:solidFill>
                  <a:schemeClr val="tx1">
                    <a:tint val="75000"/>
                  </a:schemeClr>
                </a:solidFill>
              </a:defRPr>
            </a:lvl5pPr>
            <a:lvl6pPr marL="10439506" indent="0" algn="ctr">
              <a:buNone/>
              <a:defRPr>
                <a:solidFill>
                  <a:schemeClr val="tx1">
                    <a:tint val="75000"/>
                  </a:schemeClr>
                </a:solidFill>
              </a:defRPr>
            </a:lvl6pPr>
            <a:lvl7pPr marL="12527408" indent="0" algn="ctr">
              <a:buNone/>
              <a:defRPr>
                <a:solidFill>
                  <a:schemeClr val="tx1">
                    <a:tint val="75000"/>
                  </a:schemeClr>
                </a:solidFill>
              </a:defRPr>
            </a:lvl7pPr>
            <a:lvl8pPr marL="14615309" indent="0" algn="ctr">
              <a:buNone/>
              <a:defRPr>
                <a:solidFill>
                  <a:schemeClr val="tx1">
                    <a:tint val="75000"/>
                  </a:schemeClr>
                </a:solidFill>
              </a:defRPr>
            </a:lvl8pPr>
            <a:lvl9pPr marL="1670321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F5649A7C-89C5-4C33-9DA4-7136BE2F6C86}" type="datetime1">
              <a:rPr lang="en-US"/>
              <a:pPr/>
              <a:t>10/9/2013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B7715FC-2043-45BE-922A-D9F8A56FC9F8}" type="slidenum">
              <a:rPr lang="en-US"/>
              <a:pPr/>
              <a:t>‹#›</a:t>
            </a:fld>
            <a:endParaRPr lang="en-US"/>
          </a:p>
        </p:txBody>
      </p:sp>
    </p:spTree>
    <p:extLst>
      <p:ext uri="{BB962C8B-B14F-4D97-AF65-F5344CB8AC3E}">
        <p14:creationId xmlns:p14="http://schemas.microsoft.com/office/powerpoint/2010/main" val="2029152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E5249CC-16C4-48D0-931E-A9F8D786F3C4}" type="datetime1">
              <a:rPr lang="en-US"/>
              <a:pPr/>
              <a:t>10/9/2013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9BA08F-F3DB-4A1B-BC33-EF967A1231D6}" type="slidenum">
              <a:rPr lang="en-US"/>
              <a:pPr/>
              <a:t>‹#›</a:t>
            </a:fld>
            <a:endParaRPr lang="en-US"/>
          </a:p>
        </p:txBody>
      </p:sp>
    </p:spTree>
    <p:extLst>
      <p:ext uri="{BB962C8B-B14F-4D97-AF65-F5344CB8AC3E}">
        <p14:creationId xmlns:p14="http://schemas.microsoft.com/office/powerpoint/2010/main" val="1681153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341716" y="7569924"/>
            <a:ext cx="15931282" cy="16122750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42621" y="7569924"/>
            <a:ext cx="47294508" cy="16122750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45F4065-FA76-4891-ACD6-84ECA46DE156}" type="datetime1">
              <a:rPr lang="en-US"/>
              <a:pPr/>
              <a:t>10/9/2013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646DAE-5970-4CFE-932A-D40A4C5EE6CF}" type="slidenum">
              <a:rPr lang="en-US"/>
              <a:pPr/>
              <a:t>‹#›</a:t>
            </a:fld>
            <a:endParaRPr lang="en-US"/>
          </a:p>
        </p:txBody>
      </p:sp>
    </p:spTree>
    <p:extLst>
      <p:ext uri="{BB962C8B-B14F-4D97-AF65-F5344CB8AC3E}">
        <p14:creationId xmlns:p14="http://schemas.microsoft.com/office/powerpoint/2010/main" val="947069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0CA6189-3479-4D16-839A-44BE71B96B85}" type="datetime1">
              <a:rPr lang="en-US"/>
              <a:pPr/>
              <a:t>10/9/2013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170E78-4C34-4909-BB02-AAB6687357F9}" type="slidenum">
              <a:rPr lang="en-US"/>
              <a:pPr/>
              <a:t>‹#›</a:t>
            </a:fld>
            <a:endParaRPr lang="en-US"/>
          </a:p>
        </p:txBody>
      </p:sp>
    </p:spTree>
    <p:extLst>
      <p:ext uri="{BB962C8B-B14F-4D97-AF65-F5344CB8AC3E}">
        <p14:creationId xmlns:p14="http://schemas.microsoft.com/office/powerpoint/2010/main" val="3674607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05385"/>
            <a:ext cx="25733931" cy="8501303"/>
          </a:xfrm>
        </p:spPr>
        <p:txBody>
          <a:bodyPr anchor="t"/>
          <a:lstStyle>
            <a:lvl1pPr algn="l">
              <a:defRPr sz="18200" b="1" cap="all"/>
            </a:lvl1pPr>
          </a:lstStyle>
          <a:p>
            <a:r>
              <a:rPr lang="en-US" smtClean="0"/>
              <a:t>Click to edit Master title style</a:t>
            </a:r>
            <a:endParaRPr lang="en-US"/>
          </a:p>
        </p:txBody>
      </p:sp>
      <p:sp>
        <p:nvSpPr>
          <p:cNvPr id="3" name="Text Placeholder 2"/>
          <p:cNvSpPr>
            <a:spLocks noGrp="1"/>
          </p:cNvSpPr>
          <p:nvPr>
            <p:ph type="body" idx="1"/>
          </p:nvPr>
        </p:nvSpPr>
        <p:spPr>
          <a:xfrm>
            <a:off x="2391533" y="18142064"/>
            <a:ext cx="25733931" cy="9363321"/>
          </a:xfrm>
        </p:spPr>
        <p:txBody>
          <a:bodyPr anchor="b"/>
          <a:lstStyle>
            <a:lvl1pPr marL="0" indent="0">
              <a:buNone/>
              <a:defRPr sz="9200">
                <a:solidFill>
                  <a:schemeClr val="tx1">
                    <a:tint val="75000"/>
                  </a:schemeClr>
                </a:solidFill>
              </a:defRPr>
            </a:lvl1pPr>
            <a:lvl2pPr marL="2087901" indent="0">
              <a:buNone/>
              <a:defRPr sz="8200">
                <a:solidFill>
                  <a:schemeClr val="tx1">
                    <a:tint val="75000"/>
                  </a:schemeClr>
                </a:solidFill>
              </a:defRPr>
            </a:lvl2pPr>
            <a:lvl3pPr marL="4175802" indent="0">
              <a:buNone/>
              <a:defRPr sz="7400">
                <a:solidFill>
                  <a:schemeClr val="tx1">
                    <a:tint val="75000"/>
                  </a:schemeClr>
                </a:solidFill>
              </a:defRPr>
            </a:lvl3pPr>
            <a:lvl4pPr marL="6263704" indent="0">
              <a:buNone/>
              <a:defRPr sz="6400">
                <a:solidFill>
                  <a:schemeClr val="tx1">
                    <a:tint val="75000"/>
                  </a:schemeClr>
                </a:solidFill>
              </a:defRPr>
            </a:lvl4pPr>
            <a:lvl5pPr marL="8351605" indent="0">
              <a:buNone/>
              <a:defRPr sz="6400">
                <a:solidFill>
                  <a:schemeClr val="tx1">
                    <a:tint val="75000"/>
                  </a:schemeClr>
                </a:solidFill>
              </a:defRPr>
            </a:lvl5pPr>
            <a:lvl6pPr marL="10439506" indent="0">
              <a:buNone/>
              <a:defRPr sz="6400">
                <a:solidFill>
                  <a:schemeClr val="tx1">
                    <a:tint val="75000"/>
                  </a:schemeClr>
                </a:solidFill>
              </a:defRPr>
            </a:lvl6pPr>
            <a:lvl7pPr marL="12527408" indent="0">
              <a:buNone/>
              <a:defRPr sz="6400">
                <a:solidFill>
                  <a:schemeClr val="tx1">
                    <a:tint val="75000"/>
                  </a:schemeClr>
                </a:solidFill>
              </a:defRPr>
            </a:lvl7pPr>
            <a:lvl8pPr marL="14615309" indent="0">
              <a:buNone/>
              <a:defRPr sz="6400">
                <a:solidFill>
                  <a:schemeClr val="tx1">
                    <a:tint val="75000"/>
                  </a:schemeClr>
                </a:solidFill>
              </a:defRPr>
            </a:lvl8pPr>
            <a:lvl9pPr marL="16703211"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1B425B-B8AE-4327-8877-195EB46B8382}" type="datetime1">
              <a:rPr lang="en-US"/>
              <a:pPr/>
              <a:t>10/9/2013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0A22F8-2828-4B57-B2B7-FB93C44A92CB}" type="slidenum">
              <a:rPr lang="en-US"/>
              <a:pPr/>
              <a:t>‹#›</a:t>
            </a:fld>
            <a:endParaRPr lang="en-US"/>
          </a:p>
        </p:txBody>
      </p:sp>
    </p:spTree>
    <p:extLst>
      <p:ext uri="{BB962C8B-B14F-4D97-AF65-F5344CB8AC3E}">
        <p14:creationId xmlns:p14="http://schemas.microsoft.com/office/powerpoint/2010/main" val="323084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42623" y="44091843"/>
            <a:ext cx="31610265" cy="124705592"/>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657475" y="44091843"/>
            <a:ext cx="31615524" cy="124705592"/>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111F8A80-FAD8-4A74-B04C-E3AFDC767699}" type="datetime1">
              <a:rPr lang="en-US"/>
              <a:pPr/>
              <a:t>10/9/2013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B7A130B7-8D7A-4A5F-B1F8-EF99A5FD8C31}" type="slidenum">
              <a:rPr lang="en-US"/>
              <a:pPr/>
              <a:t>‹#›</a:t>
            </a:fld>
            <a:endParaRPr lang="en-US"/>
          </a:p>
        </p:txBody>
      </p:sp>
    </p:spTree>
    <p:extLst>
      <p:ext uri="{BB962C8B-B14F-4D97-AF65-F5344CB8AC3E}">
        <p14:creationId xmlns:p14="http://schemas.microsoft.com/office/powerpoint/2010/main" val="1947485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762" y="1714135"/>
            <a:ext cx="27247691" cy="7133961"/>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13761" y="9581308"/>
            <a:ext cx="13376810" cy="3993034"/>
          </a:xfrm>
        </p:spPr>
        <p:txBody>
          <a:bodyPr anchor="b"/>
          <a:lstStyle>
            <a:lvl1pPr marL="0" indent="0">
              <a:buNone/>
              <a:defRPr sz="10900" b="1"/>
            </a:lvl1pPr>
            <a:lvl2pPr marL="2087901" indent="0">
              <a:buNone/>
              <a:defRPr sz="9200" b="1"/>
            </a:lvl2pPr>
            <a:lvl3pPr marL="4175802" indent="0">
              <a:buNone/>
              <a:defRPr sz="8200" b="1"/>
            </a:lvl3pPr>
            <a:lvl4pPr marL="6263704" indent="0">
              <a:buNone/>
              <a:defRPr sz="7400" b="1"/>
            </a:lvl4pPr>
            <a:lvl5pPr marL="8351605" indent="0">
              <a:buNone/>
              <a:defRPr sz="7400" b="1"/>
            </a:lvl5pPr>
            <a:lvl6pPr marL="10439506" indent="0">
              <a:buNone/>
              <a:defRPr sz="7400" b="1"/>
            </a:lvl6pPr>
            <a:lvl7pPr marL="12527408" indent="0">
              <a:buNone/>
              <a:defRPr sz="7400" b="1"/>
            </a:lvl7pPr>
            <a:lvl8pPr marL="14615309" indent="0">
              <a:buNone/>
              <a:defRPr sz="7400" b="1"/>
            </a:lvl8pPr>
            <a:lvl9pPr marL="16703211" indent="0">
              <a:buNone/>
              <a:defRPr sz="7400" b="1"/>
            </a:lvl9pPr>
          </a:lstStyle>
          <a:p>
            <a:pPr lvl="0"/>
            <a:r>
              <a:rPr lang="en-US" smtClean="0"/>
              <a:t>Click to edit Master text styles</a:t>
            </a:r>
          </a:p>
        </p:txBody>
      </p:sp>
      <p:sp>
        <p:nvSpPr>
          <p:cNvPr id="4" name="Content Placeholder 3"/>
          <p:cNvSpPr>
            <a:spLocks noGrp="1"/>
          </p:cNvSpPr>
          <p:nvPr>
            <p:ph sz="half" idx="2"/>
          </p:nvPr>
        </p:nvSpPr>
        <p:spPr>
          <a:xfrm>
            <a:off x="1513761" y="13574341"/>
            <a:ext cx="13376810" cy="24661708"/>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79390" y="9581308"/>
            <a:ext cx="13382065" cy="3993034"/>
          </a:xfrm>
        </p:spPr>
        <p:txBody>
          <a:bodyPr anchor="b"/>
          <a:lstStyle>
            <a:lvl1pPr marL="0" indent="0">
              <a:buNone/>
              <a:defRPr sz="10900" b="1"/>
            </a:lvl1pPr>
            <a:lvl2pPr marL="2087901" indent="0">
              <a:buNone/>
              <a:defRPr sz="9200" b="1"/>
            </a:lvl2pPr>
            <a:lvl3pPr marL="4175802" indent="0">
              <a:buNone/>
              <a:defRPr sz="8200" b="1"/>
            </a:lvl3pPr>
            <a:lvl4pPr marL="6263704" indent="0">
              <a:buNone/>
              <a:defRPr sz="7400" b="1"/>
            </a:lvl4pPr>
            <a:lvl5pPr marL="8351605" indent="0">
              <a:buNone/>
              <a:defRPr sz="7400" b="1"/>
            </a:lvl5pPr>
            <a:lvl6pPr marL="10439506" indent="0">
              <a:buNone/>
              <a:defRPr sz="7400" b="1"/>
            </a:lvl6pPr>
            <a:lvl7pPr marL="12527408" indent="0">
              <a:buNone/>
              <a:defRPr sz="7400" b="1"/>
            </a:lvl7pPr>
            <a:lvl8pPr marL="14615309" indent="0">
              <a:buNone/>
              <a:defRPr sz="7400" b="1"/>
            </a:lvl8pPr>
            <a:lvl9pPr marL="16703211" indent="0">
              <a:buNone/>
              <a:defRPr sz="7400" b="1"/>
            </a:lvl9pPr>
          </a:lstStyle>
          <a:p>
            <a:pPr lvl="0"/>
            <a:r>
              <a:rPr lang="en-US" smtClean="0"/>
              <a:t>Click to edit Master text styles</a:t>
            </a:r>
          </a:p>
        </p:txBody>
      </p:sp>
      <p:sp>
        <p:nvSpPr>
          <p:cNvPr id="6" name="Content Placeholder 5"/>
          <p:cNvSpPr>
            <a:spLocks noGrp="1"/>
          </p:cNvSpPr>
          <p:nvPr>
            <p:ph sz="quarter" idx="4"/>
          </p:nvPr>
        </p:nvSpPr>
        <p:spPr>
          <a:xfrm>
            <a:off x="15379390" y="13574341"/>
            <a:ext cx="13382065" cy="24661708"/>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36795712-B3E4-4071-8070-3A24505D5F6F}" type="datetime1">
              <a:rPr lang="en-US"/>
              <a:pPr/>
              <a:t>10/9/2013</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FE6191BC-B97D-424F-93D8-5FD091676937}" type="slidenum">
              <a:rPr lang="en-US"/>
              <a:pPr/>
              <a:t>‹#›</a:t>
            </a:fld>
            <a:endParaRPr lang="en-US"/>
          </a:p>
        </p:txBody>
      </p:sp>
    </p:spTree>
    <p:extLst>
      <p:ext uri="{BB962C8B-B14F-4D97-AF65-F5344CB8AC3E}">
        <p14:creationId xmlns:p14="http://schemas.microsoft.com/office/powerpoint/2010/main" val="466865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DBA44C20-5649-4237-A0DB-93EE57B7E06E}" type="datetime1">
              <a:rPr lang="en-US"/>
              <a:pPr/>
              <a:t>10/9/2013</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8CA51A1A-14C3-4CD6-8DBF-D990B74ADED6}" type="slidenum">
              <a:rPr lang="en-US"/>
              <a:pPr/>
              <a:t>‹#›</a:t>
            </a:fld>
            <a:endParaRPr lang="en-US"/>
          </a:p>
        </p:txBody>
      </p:sp>
    </p:spTree>
    <p:extLst>
      <p:ext uri="{BB962C8B-B14F-4D97-AF65-F5344CB8AC3E}">
        <p14:creationId xmlns:p14="http://schemas.microsoft.com/office/powerpoint/2010/main" val="2872158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0C87A89-393F-4251-BFC1-69994CA0706F}" type="datetime1">
              <a:rPr lang="en-US"/>
              <a:pPr/>
              <a:t>10/9/2013</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F39F8A7C-F97D-47C9-A81D-10E100BBCE2F}" type="slidenum">
              <a:rPr lang="en-US"/>
              <a:pPr/>
              <a:t>‹#›</a:t>
            </a:fld>
            <a:endParaRPr lang="en-US"/>
          </a:p>
        </p:txBody>
      </p:sp>
    </p:spTree>
    <p:extLst>
      <p:ext uri="{BB962C8B-B14F-4D97-AF65-F5344CB8AC3E}">
        <p14:creationId xmlns:p14="http://schemas.microsoft.com/office/powerpoint/2010/main" val="2310438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3" y="1704225"/>
            <a:ext cx="9960336" cy="7252860"/>
          </a:xfrm>
        </p:spPr>
        <p:txBody>
          <a:bodyPr anchor="b"/>
          <a:lstStyle>
            <a:lvl1pPr algn="l">
              <a:defRPr sz="9200" b="1"/>
            </a:lvl1pPr>
          </a:lstStyle>
          <a:p>
            <a:r>
              <a:rPr lang="en-US" smtClean="0"/>
              <a:t>Click to edit Master title style</a:t>
            </a:r>
            <a:endParaRPr lang="en-US"/>
          </a:p>
        </p:txBody>
      </p:sp>
      <p:sp>
        <p:nvSpPr>
          <p:cNvPr id="3" name="Content Placeholder 2"/>
          <p:cNvSpPr>
            <a:spLocks noGrp="1"/>
          </p:cNvSpPr>
          <p:nvPr>
            <p:ph idx="1"/>
          </p:nvPr>
        </p:nvSpPr>
        <p:spPr>
          <a:xfrm>
            <a:off x="11836769" y="1704226"/>
            <a:ext cx="16924685" cy="36531827"/>
          </a:xfrm>
        </p:spPr>
        <p:txBody>
          <a:bodyPr/>
          <a:lstStyle>
            <a:lvl1pPr>
              <a:defRPr sz="14600"/>
            </a:lvl1pPr>
            <a:lvl2pPr>
              <a:defRPr sz="12700"/>
            </a:lvl2pPr>
            <a:lvl3pPr>
              <a:defRPr sz="10900"/>
            </a:lvl3pPr>
            <a:lvl4pPr>
              <a:defRPr sz="9200"/>
            </a:lvl4pPr>
            <a:lvl5pPr>
              <a:defRPr sz="9200"/>
            </a:lvl5pPr>
            <a:lvl6pPr>
              <a:defRPr sz="9200"/>
            </a:lvl6pPr>
            <a:lvl7pPr>
              <a:defRPr sz="9200"/>
            </a:lvl7pPr>
            <a:lvl8pPr>
              <a:defRPr sz="9200"/>
            </a:lvl8pPr>
            <a:lvl9pPr>
              <a:defRPr sz="9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13763" y="8957088"/>
            <a:ext cx="9960336" cy="29278966"/>
          </a:xfrm>
        </p:spPr>
        <p:txBody>
          <a:bodyPr/>
          <a:lstStyle>
            <a:lvl1pPr marL="0" indent="0">
              <a:buNone/>
              <a:defRPr sz="6400"/>
            </a:lvl1pPr>
            <a:lvl2pPr marL="2087901" indent="0">
              <a:buNone/>
              <a:defRPr sz="5500"/>
            </a:lvl2pPr>
            <a:lvl3pPr marL="4175802" indent="0">
              <a:buNone/>
              <a:defRPr sz="4500"/>
            </a:lvl3pPr>
            <a:lvl4pPr marL="6263704" indent="0">
              <a:buNone/>
              <a:defRPr sz="4100"/>
            </a:lvl4pPr>
            <a:lvl5pPr marL="8351605" indent="0">
              <a:buNone/>
              <a:defRPr sz="4100"/>
            </a:lvl5pPr>
            <a:lvl6pPr marL="10439506" indent="0">
              <a:buNone/>
              <a:defRPr sz="4100"/>
            </a:lvl6pPr>
            <a:lvl7pPr marL="12527408" indent="0">
              <a:buNone/>
              <a:defRPr sz="4100"/>
            </a:lvl7pPr>
            <a:lvl8pPr marL="14615309" indent="0">
              <a:buNone/>
              <a:defRPr sz="4100"/>
            </a:lvl8pPr>
            <a:lvl9pPr marL="16703211" indent="0">
              <a:buNone/>
              <a:defRPr sz="41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4EE024A-0BFA-4965-A3FB-CBA81F29245C}" type="datetime1">
              <a:rPr lang="en-US"/>
              <a:pPr/>
              <a:t>10/9/2013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3703481-CD81-42EE-A7C0-F09F70DDEF0D}" type="slidenum">
              <a:rPr lang="en-US"/>
              <a:pPr/>
              <a:t>‹#›</a:t>
            </a:fld>
            <a:endParaRPr lang="en-US"/>
          </a:p>
        </p:txBody>
      </p:sp>
    </p:spTree>
    <p:extLst>
      <p:ext uri="{BB962C8B-B14F-4D97-AF65-F5344CB8AC3E}">
        <p14:creationId xmlns:p14="http://schemas.microsoft.com/office/powerpoint/2010/main" val="2156540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5" y="29962634"/>
            <a:ext cx="18165128" cy="3537258"/>
          </a:xfrm>
        </p:spPr>
        <p:txBody>
          <a:bodyPr anchor="b"/>
          <a:lstStyle>
            <a:lvl1pPr algn="l">
              <a:defRPr sz="9200" b="1"/>
            </a:lvl1pPr>
          </a:lstStyle>
          <a:p>
            <a:r>
              <a:rPr lang="en-US" smtClean="0"/>
              <a:t>Click to edit Master title style</a:t>
            </a:r>
            <a:endParaRPr lang="en-US"/>
          </a:p>
        </p:txBody>
      </p:sp>
      <p:sp>
        <p:nvSpPr>
          <p:cNvPr id="3" name="Picture Placeholder 2"/>
          <p:cNvSpPr>
            <a:spLocks noGrp="1"/>
          </p:cNvSpPr>
          <p:nvPr>
            <p:ph type="pic" idx="1"/>
          </p:nvPr>
        </p:nvSpPr>
        <p:spPr>
          <a:xfrm>
            <a:off x="5934155" y="3824595"/>
            <a:ext cx="18165128" cy="25682258"/>
          </a:xfrm>
        </p:spPr>
        <p:txBody>
          <a:bodyPr rtlCol="0">
            <a:normAutofit/>
          </a:bodyPr>
          <a:lstStyle>
            <a:lvl1pPr marL="0" indent="0">
              <a:buNone/>
              <a:defRPr sz="14600"/>
            </a:lvl1pPr>
            <a:lvl2pPr marL="2087901" indent="0">
              <a:buNone/>
              <a:defRPr sz="12700"/>
            </a:lvl2pPr>
            <a:lvl3pPr marL="4175802" indent="0">
              <a:buNone/>
              <a:defRPr sz="10900"/>
            </a:lvl3pPr>
            <a:lvl4pPr marL="6263704" indent="0">
              <a:buNone/>
              <a:defRPr sz="9200"/>
            </a:lvl4pPr>
            <a:lvl5pPr marL="8351605" indent="0">
              <a:buNone/>
              <a:defRPr sz="9200"/>
            </a:lvl5pPr>
            <a:lvl6pPr marL="10439506" indent="0">
              <a:buNone/>
              <a:defRPr sz="9200"/>
            </a:lvl6pPr>
            <a:lvl7pPr marL="12527408" indent="0">
              <a:buNone/>
              <a:defRPr sz="9200"/>
            </a:lvl7pPr>
            <a:lvl8pPr marL="14615309" indent="0">
              <a:buNone/>
              <a:defRPr sz="9200"/>
            </a:lvl8pPr>
            <a:lvl9pPr marL="16703211" indent="0">
              <a:buNone/>
              <a:defRPr sz="9200"/>
            </a:lvl9pPr>
          </a:lstStyle>
          <a:p>
            <a:pPr lvl="0"/>
            <a:r>
              <a:rPr lang="en-US" noProof="0" smtClean="0"/>
              <a:t>Click icon to add picture</a:t>
            </a:r>
          </a:p>
        </p:txBody>
      </p:sp>
      <p:sp>
        <p:nvSpPr>
          <p:cNvPr id="4" name="Text Placeholder 3"/>
          <p:cNvSpPr>
            <a:spLocks noGrp="1"/>
          </p:cNvSpPr>
          <p:nvPr>
            <p:ph type="body" sz="half" idx="2"/>
          </p:nvPr>
        </p:nvSpPr>
        <p:spPr>
          <a:xfrm>
            <a:off x="5934155" y="33499892"/>
            <a:ext cx="18165128" cy="5023493"/>
          </a:xfrm>
        </p:spPr>
        <p:txBody>
          <a:bodyPr/>
          <a:lstStyle>
            <a:lvl1pPr marL="0" indent="0">
              <a:buNone/>
              <a:defRPr sz="6400"/>
            </a:lvl1pPr>
            <a:lvl2pPr marL="2087901" indent="0">
              <a:buNone/>
              <a:defRPr sz="5500"/>
            </a:lvl2pPr>
            <a:lvl3pPr marL="4175802" indent="0">
              <a:buNone/>
              <a:defRPr sz="4500"/>
            </a:lvl3pPr>
            <a:lvl4pPr marL="6263704" indent="0">
              <a:buNone/>
              <a:defRPr sz="4100"/>
            </a:lvl4pPr>
            <a:lvl5pPr marL="8351605" indent="0">
              <a:buNone/>
              <a:defRPr sz="4100"/>
            </a:lvl5pPr>
            <a:lvl6pPr marL="10439506" indent="0">
              <a:buNone/>
              <a:defRPr sz="4100"/>
            </a:lvl6pPr>
            <a:lvl7pPr marL="12527408" indent="0">
              <a:buNone/>
              <a:defRPr sz="4100"/>
            </a:lvl7pPr>
            <a:lvl8pPr marL="14615309" indent="0">
              <a:buNone/>
              <a:defRPr sz="4100"/>
            </a:lvl8pPr>
            <a:lvl9pPr marL="16703211" indent="0">
              <a:buNone/>
              <a:defRPr sz="41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76C58DE-9D2E-43FB-8E48-AC04FDB12599}" type="datetime1">
              <a:rPr lang="en-US"/>
              <a:pPr/>
              <a:t>10/9/2013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0CFBC08D-E6ED-4B5E-A72A-DE8C161B4FF0}" type="slidenum">
              <a:rPr lang="en-US"/>
              <a:pPr/>
              <a:t>‹#›</a:t>
            </a:fld>
            <a:endParaRPr lang="en-US"/>
          </a:p>
        </p:txBody>
      </p:sp>
    </p:spTree>
    <p:extLst>
      <p:ext uri="{BB962C8B-B14F-4D97-AF65-F5344CB8AC3E}">
        <p14:creationId xmlns:p14="http://schemas.microsoft.com/office/powerpoint/2010/main" val="388935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14475" y="1714500"/>
            <a:ext cx="2724626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580" tIns="208790" rIns="417580" bIns="20879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514475" y="9988550"/>
            <a:ext cx="27246263" cy="282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580" tIns="208790" rIns="417580" bIns="20879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514475" y="39673213"/>
            <a:ext cx="7062788" cy="2278062"/>
          </a:xfrm>
          <a:prstGeom prst="rect">
            <a:avLst/>
          </a:prstGeom>
        </p:spPr>
        <p:txBody>
          <a:bodyPr vert="horz" wrap="square" lIns="417580" tIns="208790" rIns="417580" bIns="208790" numCol="1" anchor="ctr" anchorCtr="0" compatLnSpc="1">
            <a:prstTxWarp prst="textNoShape">
              <a:avLst/>
            </a:prstTxWarp>
          </a:bodyPr>
          <a:lstStyle>
            <a:lvl1pPr>
              <a:defRPr sz="5500">
                <a:solidFill>
                  <a:srgbClr val="898989"/>
                </a:solidFill>
                <a:latin typeface="Calibri" pitchFamily="34" charset="0"/>
              </a:defRPr>
            </a:lvl1pPr>
          </a:lstStyle>
          <a:p>
            <a:fld id="{49F632C3-3158-462F-9D05-57256FB9886D}" type="datetime1">
              <a:rPr lang="en-US"/>
              <a:pPr/>
              <a:t>10/9/2013</a:t>
            </a:fld>
            <a:endParaRPr lang="en-US"/>
          </a:p>
        </p:txBody>
      </p:sp>
      <p:sp>
        <p:nvSpPr>
          <p:cNvPr id="5" name="Footer Placeholder 4"/>
          <p:cNvSpPr>
            <a:spLocks noGrp="1"/>
          </p:cNvSpPr>
          <p:nvPr>
            <p:ph type="ftr" sz="quarter" idx="3"/>
          </p:nvPr>
        </p:nvSpPr>
        <p:spPr>
          <a:xfrm>
            <a:off x="10344150" y="39673213"/>
            <a:ext cx="9586913" cy="2278062"/>
          </a:xfrm>
          <a:prstGeom prst="rect">
            <a:avLst/>
          </a:prstGeom>
        </p:spPr>
        <p:txBody>
          <a:bodyPr vert="horz" wrap="square" lIns="417580" tIns="208790" rIns="417580" bIns="208790" numCol="1" anchor="ctr" anchorCtr="0" compatLnSpc="1">
            <a:prstTxWarp prst="textNoShape">
              <a:avLst/>
            </a:prstTxWarp>
          </a:bodyPr>
          <a:lstStyle>
            <a:lvl1pPr algn="ctr">
              <a:defRPr sz="55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21697950" y="39673213"/>
            <a:ext cx="7062788" cy="2278062"/>
          </a:xfrm>
          <a:prstGeom prst="rect">
            <a:avLst/>
          </a:prstGeom>
        </p:spPr>
        <p:txBody>
          <a:bodyPr vert="horz" wrap="square" lIns="417580" tIns="208790" rIns="417580" bIns="208790" numCol="1" anchor="ctr" anchorCtr="0" compatLnSpc="1">
            <a:prstTxWarp prst="textNoShape">
              <a:avLst/>
            </a:prstTxWarp>
          </a:bodyPr>
          <a:lstStyle>
            <a:lvl1pPr algn="r">
              <a:defRPr sz="5500">
                <a:solidFill>
                  <a:srgbClr val="898989"/>
                </a:solidFill>
                <a:latin typeface="Calibri" pitchFamily="34" charset="0"/>
              </a:defRPr>
            </a:lvl1pPr>
          </a:lstStyle>
          <a:p>
            <a:fld id="{CF4E62D6-B68A-411E-83E9-1621DC01209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85975" rtl="0" eaLnBrk="1" fontAlgn="base" hangingPunct="1">
        <a:spcBef>
          <a:spcPct val="0"/>
        </a:spcBef>
        <a:spcAft>
          <a:spcPct val="0"/>
        </a:spcAft>
        <a:defRPr sz="20100" kern="1200">
          <a:solidFill>
            <a:schemeClr val="tx1"/>
          </a:solidFill>
          <a:latin typeface="+mj-lt"/>
          <a:ea typeface="MS PGothic" pitchFamily="34" charset="-128"/>
          <a:cs typeface="ＭＳ Ｐゴシック" pitchFamily="-107" charset="-128"/>
        </a:defRPr>
      </a:lvl1pPr>
      <a:lvl2pPr algn="ctr" defTabSz="2085975" rtl="0" eaLnBrk="1" fontAlgn="base" hangingPunct="1">
        <a:spcBef>
          <a:spcPct val="0"/>
        </a:spcBef>
        <a:spcAft>
          <a:spcPct val="0"/>
        </a:spcAft>
        <a:defRPr sz="20100">
          <a:solidFill>
            <a:schemeClr val="tx1"/>
          </a:solidFill>
          <a:latin typeface="Calibri" pitchFamily="-107" charset="0"/>
          <a:ea typeface="MS PGothic" pitchFamily="34" charset="-128"/>
          <a:cs typeface="ＭＳ Ｐゴシック" pitchFamily="-107" charset="-128"/>
        </a:defRPr>
      </a:lvl2pPr>
      <a:lvl3pPr algn="ctr" defTabSz="2085975" rtl="0" eaLnBrk="1" fontAlgn="base" hangingPunct="1">
        <a:spcBef>
          <a:spcPct val="0"/>
        </a:spcBef>
        <a:spcAft>
          <a:spcPct val="0"/>
        </a:spcAft>
        <a:defRPr sz="20100">
          <a:solidFill>
            <a:schemeClr val="tx1"/>
          </a:solidFill>
          <a:latin typeface="Calibri" pitchFamily="-107" charset="0"/>
          <a:ea typeface="MS PGothic" pitchFamily="34" charset="-128"/>
          <a:cs typeface="ＭＳ Ｐゴシック" pitchFamily="-107" charset="-128"/>
        </a:defRPr>
      </a:lvl3pPr>
      <a:lvl4pPr algn="ctr" defTabSz="2085975" rtl="0" eaLnBrk="1" fontAlgn="base" hangingPunct="1">
        <a:spcBef>
          <a:spcPct val="0"/>
        </a:spcBef>
        <a:spcAft>
          <a:spcPct val="0"/>
        </a:spcAft>
        <a:defRPr sz="20100">
          <a:solidFill>
            <a:schemeClr val="tx1"/>
          </a:solidFill>
          <a:latin typeface="Calibri" pitchFamily="-107" charset="0"/>
          <a:ea typeface="MS PGothic" pitchFamily="34" charset="-128"/>
          <a:cs typeface="ＭＳ Ｐゴシック" pitchFamily="-107" charset="-128"/>
        </a:defRPr>
      </a:lvl4pPr>
      <a:lvl5pPr algn="ctr" defTabSz="2085975" rtl="0" eaLnBrk="1" fontAlgn="base" hangingPunct="1">
        <a:spcBef>
          <a:spcPct val="0"/>
        </a:spcBef>
        <a:spcAft>
          <a:spcPct val="0"/>
        </a:spcAft>
        <a:defRPr sz="20100">
          <a:solidFill>
            <a:schemeClr val="tx1"/>
          </a:solidFill>
          <a:latin typeface="Calibri" pitchFamily="-107" charset="0"/>
          <a:ea typeface="MS PGothic" pitchFamily="34" charset="-128"/>
          <a:cs typeface="ＭＳ Ｐゴシック" pitchFamily="-107" charset="-128"/>
        </a:defRPr>
      </a:lvl5pPr>
      <a:lvl6pPr marL="646709" algn="ctr" defTabSz="2086088" rtl="0" eaLnBrk="1" fontAlgn="base" hangingPunct="1">
        <a:spcBef>
          <a:spcPct val="0"/>
        </a:spcBef>
        <a:spcAft>
          <a:spcPct val="0"/>
        </a:spcAft>
        <a:defRPr sz="20100">
          <a:solidFill>
            <a:schemeClr val="tx1"/>
          </a:solidFill>
          <a:latin typeface="Calibri" pitchFamily="-107" charset="0"/>
          <a:ea typeface="ＭＳ Ｐゴシック" pitchFamily="-107" charset="-128"/>
          <a:cs typeface="ＭＳ Ｐゴシック" pitchFamily="-107" charset="-128"/>
        </a:defRPr>
      </a:lvl6pPr>
      <a:lvl7pPr marL="1293419" algn="ctr" defTabSz="2086088" rtl="0" eaLnBrk="1" fontAlgn="base" hangingPunct="1">
        <a:spcBef>
          <a:spcPct val="0"/>
        </a:spcBef>
        <a:spcAft>
          <a:spcPct val="0"/>
        </a:spcAft>
        <a:defRPr sz="20100">
          <a:solidFill>
            <a:schemeClr val="tx1"/>
          </a:solidFill>
          <a:latin typeface="Calibri" pitchFamily="-107" charset="0"/>
          <a:ea typeface="ＭＳ Ｐゴシック" pitchFamily="-107" charset="-128"/>
          <a:cs typeface="ＭＳ Ｐゴシック" pitchFamily="-107" charset="-128"/>
        </a:defRPr>
      </a:lvl7pPr>
      <a:lvl8pPr marL="1940128" algn="ctr" defTabSz="2086088" rtl="0" eaLnBrk="1" fontAlgn="base" hangingPunct="1">
        <a:spcBef>
          <a:spcPct val="0"/>
        </a:spcBef>
        <a:spcAft>
          <a:spcPct val="0"/>
        </a:spcAft>
        <a:defRPr sz="20100">
          <a:solidFill>
            <a:schemeClr val="tx1"/>
          </a:solidFill>
          <a:latin typeface="Calibri" pitchFamily="-107" charset="0"/>
          <a:ea typeface="ＭＳ Ｐゴシック" pitchFamily="-107" charset="-128"/>
          <a:cs typeface="ＭＳ Ｐゴシック" pitchFamily="-107" charset="-128"/>
        </a:defRPr>
      </a:lvl8pPr>
      <a:lvl9pPr marL="2586838" algn="ctr" defTabSz="2086088" rtl="0" eaLnBrk="1" fontAlgn="base" hangingPunct="1">
        <a:spcBef>
          <a:spcPct val="0"/>
        </a:spcBef>
        <a:spcAft>
          <a:spcPct val="0"/>
        </a:spcAft>
        <a:defRPr sz="20100">
          <a:solidFill>
            <a:schemeClr val="tx1"/>
          </a:solidFill>
          <a:latin typeface="Calibri" pitchFamily="-107" charset="0"/>
          <a:ea typeface="ＭＳ Ｐゴシック" pitchFamily="-107" charset="-128"/>
          <a:cs typeface="ＭＳ Ｐゴシック" pitchFamily="-107" charset="-128"/>
        </a:defRPr>
      </a:lvl9pPr>
    </p:titleStyle>
    <p:bodyStyle>
      <a:lvl1pPr marL="1563688" indent="-1563688" algn="l" defTabSz="2085975" rtl="0" eaLnBrk="1" fontAlgn="base" hangingPunct="1">
        <a:spcBef>
          <a:spcPct val="20000"/>
        </a:spcBef>
        <a:spcAft>
          <a:spcPct val="0"/>
        </a:spcAft>
        <a:buFont typeface="Arial" pitchFamily="34" charset="0"/>
        <a:buChar char="•"/>
        <a:defRPr sz="14600" kern="1200">
          <a:solidFill>
            <a:schemeClr val="tx1"/>
          </a:solidFill>
          <a:latin typeface="+mn-lt"/>
          <a:ea typeface="MS PGothic" pitchFamily="34" charset="-128"/>
          <a:cs typeface="ＭＳ Ｐゴシック" pitchFamily="-107" charset="-128"/>
        </a:defRPr>
      </a:lvl1pPr>
      <a:lvl2pPr marL="3389313" indent="-1303338" algn="l" defTabSz="2085975" rtl="0" eaLnBrk="1" fontAlgn="base" hangingPunct="1">
        <a:spcBef>
          <a:spcPct val="20000"/>
        </a:spcBef>
        <a:spcAft>
          <a:spcPct val="0"/>
        </a:spcAft>
        <a:buFont typeface="Arial" pitchFamily="34" charset="0"/>
        <a:buChar char="–"/>
        <a:defRPr sz="12700" kern="1200">
          <a:solidFill>
            <a:schemeClr val="tx1"/>
          </a:solidFill>
          <a:latin typeface="+mn-lt"/>
          <a:ea typeface="MS PGothic" pitchFamily="34" charset="-128"/>
          <a:cs typeface="+mn-cs"/>
        </a:defRPr>
      </a:lvl2pPr>
      <a:lvl3pPr marL="5218113" indent="-1041400" algn="l" defTabSz="2085975" rtl="0" eaLnBrk="1" fontAlgn="base" hangingPunct="1">
        <a:spcBef>
          <a:spcPct val="20000"/>
        </a:spcBef>
        <a:spcAft>
          <a:spcPct val="0"/>
        </a:spcAft>
        <a:buFont typeface="Arial" pitchFamily="34" charset="0"/>
        <a:buChar char="•"/>
        <a:defRPr sz="10900" kern="1200">
          <a:solidFill>
            <a:schemeClr val="tx1"/>
          </a:solidFill>
          <a:latin typeface="+mn-lt"/>
          <a:ea typeface="MS PGothic" pitchFamily="34" charset="-128"/>
          <a:cs typeface="+mn-cs"/>
        </a:defRPr>
      </a:lvl3pPr>
      <a:lvl4pPr marL="7305675" indent="-1041400" algn="l" defTabSz="2085975" rtl="0" eaLnBrk="1" fontAlgn="base" hangingPunct="1">
        <a:spcBef>
          <a:spcPct val="20000"/>
        </a:spcBef>
        <a:spcAft>
          <a:spcPct val="0"/>
        </a:spcAft>
        <a:buFont typeface="Arial" pitchFamily="34" charset="0"/>
        <a:buChar char="–"/>
        <a:defRPr sz="9200" kern="1200">
          <a:solidFill>
            <a:schemeClr val="tx1"/>
          </a:solidFill>
          <a:latin typeface="+mn-lt"/>
          <a:ea typeface="MS PGothic" pitchFamily="34" charset="-128"/>
          <a:cs typeface="+mn-cs"/>
        </a:defRPr>
      </a:lvl4pPr>
      <a:lvl5pPr marL="9394825" indent="-1041400" algn="l" defTabSz="2085975" rtl="0" eaLnBrk="1" fontAlgn="base" hangingPunct="1">
        <a:spcBef>
          <a:spcPct val="20000"/>
        </a:spcBef>
        <a:spcAft>
          <a:spcPct val="0"/>
        </a:spcAft>
        <a:buFont typeface="Arial" pitchFamily="34" charset="0"/>
        <a:buChar char="»"/>
        <a:defRPr sz="9200" kern="1200">
          <a:solidFill>
            <a:schemeClr val="tx1"/>
          </a:solidFill>
          <a:latin typeface="+mn-lt"/>
          <a:ea typeface="MS PGothic" pitchFamily="34" charset="-128"/>
          <a:cs typeface="+mn-cs"/>
        </a:defRPr>
      </a:lvl5pPr>
      <a:lvl6pPr marL="11483457" indent="-1043951" algn="l" defTabSz="2087901" rtl="0" eaLnBrk="1" latinLnBrk="0" hangingPunct="1">
        <a:spcBef>
          <a:spcPct val="20000"/>
        </a:spcBef>
        <a:buFont typeface="Arial"/>
        <a:buChar char="•"/>
        <a:defRPr sz="9200" kern="1200">
          <a:solidFill>
            <a:schemeClr val="tx1"/>
          </a:solidFill>
          <a:latin typeface="+mn-lt"/>
          <a:ea typeface="+mn-ea"/>
          <a:cs typeface="+mn-cs"/>
        </a:defRPr>
      </a:lvl6pPr>
      <a:lvl7pPr marL="13571358" indent="-1043951" algn="l" defTabSz="2087901" rtl="0" eaLnBrk="1" latinLnBrk="0" hangingPunct="1">
        <a:spcBef>
          <a:spcPct val="20000"/>
        </a:spcBef>
        <a:buFont typeface="Arial"/>
        <a:buChar char="•"/>
        <a:defRPr sz="9200" kern="1200">
          <a:solidFill>
            <a:schemeClr val="tx1"/>
          </a:solidFill>
          <a:latin typeface="+mn-lt"/>
          <a:ea typeface="+mn-ea"/>
          <a:cs typeface="+mn-cs"/>
        </a:defRPr>
      </a:lvl7pPr>
      <a:lvl8pPr marL="15659260" indent="-1043951" algn="l" defTabSz="2087901" rtl="0" eaLnBrk="1" latinLnBrk="0" hangingPunct="1">
        <a:spcBef>
          <a:spcPct val="20000"/>
        </a:spcBef>
        <a:buFont typeface="Arial"/>
        <a:buChar char="•"/>
        <a:defRPr sz="9200" kern="1200">
          <a:solidFill>
            <a:schemeClr val="tx1"/>
          </a:solidFill>
          <a:latin typeface="+mn-lt"/>
          <a:ea typeface="+mn-ea"/>
          <a:cs typeface="+mn-cs"/>
        </a:defRPr>
      </a:lvl8pPr>
      <a:lvl9pPr marL="17747161" indent="-1043951" algn="l" defTabSz="2087901" rtl="0" eaLnBrk="1" latinLnBrk="0" hangingPunct="1">
        <a:spcBef>
          <a:spcPct val="20000"/>
        </a:spcBef>
        <a:buFont typeface="Arial"/>
        <a:buChar char="•"/>
        <a:defRPr sz="9200" kern="1200">
          <a:solidFill>
            <a:schemeClr val="tx1"/>
          </a:solidFill>
          <a:latin typeface="+mn-lt"/>
          <a:ea typeface="+mn-ea"/>
          <a:cs typeface="+mn-cs"/>
        </a:defRPr>
      </a:lvl9pPr>
    </p:bodyStyle>
    <p:otherStyle>
      <a:defPPr>
        <a:defRPr lang="en-US"/>
      </a:defPPr>
      <a:lvl1pPr marL="0" algn="l" defTabSz="2087901" rtl="0" eaLnBrk="1" latinLnBrk="0" hangingPunct="1">
        <a:defRPr sz="8200" kern="1200">
          <a:solidFill>
            <a:schemeClr val="tx1"/>
          </a:solidFill>
          <a:latin typeface="+mn-lt"/>
          <a:ea typeface="+mn-ea"/>
          <a:cs typeface="+mn-cs"/>
        </a:defRPr>
      </a:lvl1pPr>
      <a:lvl2pPr marL="2087901" algn="l" defTabSz="2087901" rtl="0" eaLnBrk="1" latinLnBrk="0" hangingPunct="1">
        <a:defRPr sz="8200" kern="1200">
          <a:solidFill>
            <a:schemeClr val="tx1"/>
          </a:solidFill>
          <a:latin typeface="+mn-lt"/>
          <a:ea typeface="+mn-ea"/>
          <a:cs typeface="+mn-cs"/>
        </a:defRPr>
      </a:lvl2pPr>
      <a:lvl3pPr marL="4175802" algn="l" defTabSz="2087901" rtl="0" eaLnBrk="1" latinLnBrk="0" hangingPunct="1">
        <a:defRPr sz="8200" kern="1200">
          <a:solidFill>
            <a:schemeClr val="tx1"/>
          </a:solidFill>
          <a:latin typeface="+mn-lt"/>
          <a:ea typeface="+mn-ea"/>
          <a:cs typeface="+mn-cs"/>
        </a:defRPr>
      </a:lvl3pPr>
      <a:lvl4pPr marL="6263704" algn="l" defTabSz="2087901" rtl="0" eaLnBrk="1" latinLnBrk="0" hangingPunct="1">
        <a:defRPr sz="8200" kern="1200">
          <a:solidFill>
            <a:schemeClr val="tx1"/>
          </a:solidFill>
          <a:latin typeface="+mn-lt"/>
          <a:ea typeface="+mn-ea"/>
          <a:cs typeface="+mn-cs"/>
        </a:defRPr>
      </a:lvl4pPr>
      <a:lvl5pPr marL="8351605" algn="l" defTabSz="2087901" rtl="0" eaLnBrk="1" latinLnBrk="0" hangingPunct="1">
        <a:defRPr sz="8200" kern="1200">
          <a:solidFill>
            <a:schemeClr val="tx1"/>
          </a:solidFill>
          <a:latin typeface="+mn-lt"/>
          <a:ea typeface="+mn-ea"/>
          <a:cs typeface="+mn-cs"/>
        </a:defRPr>
      </a:lvl5pPr>
      <a:lvl6pPr marL="10439506" algn="l" defTabSz="2087901" rtl="0" eaLnBrk="1" latinLnBrk="0" hangingPunct="1">
        <a:defRPr sz="8200" kern="1200">
          <a:solidFill>
            <a:schemeClr val="tx1"/>
          </a:solidFill>
          <a:latin typeface="+mn-lt"/>
          <a:ea typeface="+mn-ea"/>
          <a:cs typeface="+mn-cs"/>
        </a:defRPr>
      </a:lvl6pPr>
      <a:lvl7pPr marL="12527408" algn="l" defTabSz="2087901" rtl="0" eaLnBrk="1" latinLnBrk="0" hangingPunct="1">
        <a:defRPr sz="8200" kern="1200">
          <a:solidFill>
            <a:schemeClr val="tx1"/>
          </a:solidFill>
          <a:latin typeface="+mn-lt"/>
          <a:ea typeface="+mn-ea"/>
          <a:cs typeface="+mn-cs"/>
        </a:defRPr>
      </a:lvl7pPr>
      <a:lvl8pPr marL="14615309" algn="l" defTabSz="2087901" rtl="0" eaLnBrk="1" latinLnBrk="0" hangingPunct="1">
        <a:defRPr sz="8200" kern="1200">
          <a:solidFill>
            <a:schemeClr val="tx1"/>
          </a:solidFill>
          <a:latin typeface="+mn-lt"/>
          <a:ea typeface="+mn-ea"/>
          <a:cs typeface="+mn-cs"/>
        </a:defRPr>
      </a:lvl8pPr>
      <a:lvl9pPr marL="16703211" algn="l" defTabSz="208790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6"/>
          <p:cNvSpPr txBox="1">
            <a:spLocks noChangeArrowheads="1"/>
          </p:cNvSpPr>
          <p:nvPr/>
        </p:nvSpPr>
        <p:spPr bwMode="auto">
          <a:xfrm>
            <a:off x="0" y="0"/>
            <a:ext cx="30275213" cy="6400800"/>
          </a:xfrm>
          <a:prstGeom prst="rect">
            <a:avLst/>
          </a:prstGeom>
          <a:solidFill>
            <a:schemeClr val="tx2">
              <a:lumMod val="75000"/>
            </a:schemeClr>
          </a:solidFill>
          <a:ln>
            <a:noFill/>
          </a:ln>
          <a:extLst/>
        </p:spPr>
        <p:txBody>
          <a:bodyPr lIns="129342" tIns="64671" rIns="129342" bIns="64671">
            <a:spAutoFit/>
          </a:bodyPr>
          <a:lstStyle>
            <a:lvl1pPr eaLnBrk="0" hangingPunct="0">
              <a:defRPr sz="8200">
                <a:solidFill>
                  <a:schemeClr val="tx1"/>
                </a:solidFill>
                <a:latin typeface="Arial" pitchFamily="34" charset="0"/>
                <a:ea typeface="MS PGothic" pitchFamily="34" charset="-128"/>
              </a:defRPr>
            </a:lvl1pPr>
            <a:lvl2pPr marL="37931725" indent="-37474525" eaLnBrk="0" hangingPunct="0">
              <a:defRPr sz="8200">
                <a:solidFill>
                  <a:schemeClr val="tx1"/>
                </a:solidFill>
                <a:latin typeface="Arial" pitchFamily="34" charset="0"/>
                <a:ea typeface="MS PGothic" pitchFamily="34" charset="-128"/>
              </a:defRPr>
            </a:lvl2pPr>
            <a:lvl3pPr eaLnBrk="0" hangingPunct="0">
              <a:defRPr sz="8200">
                <a:solidFill>
                  <a:schemeClr val="tx1"/>
                </a:solidFill>
                <a:latin typeface="Arial" pitchFamily="34" charset="0"/>
                <a:ea typeface="MS PGothic" pitchFamily="34" charset="-128"/>
              </a:defRPr>
            </a:lvl3pPr>
            <a:lvl4pPr eaLnBrk="0" hangingPunct="0">
              <a:defRPr sz="8200">
                <a:solidFill>
                  <a:schemeClr val="tx1"/>
                </a:solidFill>
                <a:latin typeface="Arial" pitchFamily="34" charset="0"/>
                <a:ea typeface="MS PGothic" pitchFamily="34" charset="-128"/>
              </a:defRPr>
            </a:lvl4pPr>
            <a:lvl5pPr eaLnBrk="0" hangingPunct="0">
              <a:defRPr sz="8200">
                <a:solidFill>
                  <a:schemeClr val="tx1"/>
                </a:solidFill>
                <a:latin typeface="Arial" pitchFamily="34" charset="0"/>
                <a:ea typeface="MS PGothic" pitchFamily="34" charset="-128"/>
              </a:defRPr>
            </a:lvl5pPr>
            <a:lvl6pPr marL="457200" eaLnBrk="0" fontAlgn="base" hangingPunct="0">
              <a:spcBef>
                <a:spcPct val="0"/>
              </a:spcBef>
              <a:spcAft>
                <a:spcPct val="0"/>
              </a:spcAft>
              <a:defRPr sz="8200">
                <a:solidFill>
                  <a:schemeClr val="tx1"/>
                </a:solidFill>
                <a:latin typeface="Arial" pitchFamily="34" charset="0"/>
                <a:ea typeface="MS PGothic" pitchFamily="34" charset="-128"/>
              </a:defRPr>
            </a:lvl6pPr>
            <a:lvl7pPr marL="914400" eaLnBrk="0" fontAlgn="base" hangingPunct="0">
              <a:spcBef>
                <a:spcPct val="0"/>
              </a:spcBef>
              <a:spcAft>
                <a:spcPct val="0"/>
              </a:spcAft>
              <a:defRPr sz="8200">
                <a:solidFill>
                  <a:schemeClr val="tx1"/>
                </a:solidFill>
                <a:latin typeface="Arial" pitchFamily="34" charset="0"/>
                <a:ea typeface="MS PGothic" pitchFamily="34" charset="-128"/>
              </a:defRPr>
            </a:lvl7pPr>
            <a:lvl8pPr marL="1371600" eaLnBrk="0" fontAlgn="base" hangingPunct="0">
              <a:spcBef>
                <a:spcPct val="0"/>
              </a:spcBef>
              <a:spcAft>
                <a:spcPct val="0"/>
              </a:spcAft>
              <a:defRPr sz="8200">
                <a:solidFill>
                  <a:schemeClr val="tx1"/>
                </a:solidFill>
                <a:latin typeface="Arial" pitchFamily="34" charset="0"/>
                <a:ea typeface="MS PGothic" pitchFamily="34" charset="-128"/>
              </a:defRPr>
            </a:lvl8pPr>
            <a:lvl9pPr marL="1828800" eaLnBrk="0" fontAlgn="base" hangingPunct="0">
              <a:spcBef>
                <a:spcPct val="0"/>
              </a:spcBef>
              <a:spcAft>
                <a:spcPct val="0"/>
              </a:spcAft>
              <a:defRPr sz="8200">
                <a:solidFill>
                  <a:schemeClr val="tx1"/>
                </a:solidFill>
                <a:latin typeface="Arial" pitchFamily="34" charset="0"/>
                <a:ea typeface="MS PGothic" pitchFamily="34" charset="-128"/>
              </a:defRPr>
            </a:lvl9pPr>
          </a:lstStyle>
          <a:p>
            <a:pPr eaLnBrk="1" hangingPunct="1"/>
            <a:endParaRPr lang="en-US">
              <a:solidFill>
                <a:srgbClr val="005D61"/>
              </a:solidFill>
              <a:latin typeface="Calibri" pitchFamily="34" charset="0"/>
            </a:endParaRPr>
          </a:p>
        </p:txBody>
      </p:sp>
      <p:sp>
        <p:nvSpPr>
          <p:cNvPr id="13315" name="TextBox 8"/>
          <p:cNvSpPr txBox="1">
            <a:spLocks noChangeArrowheads="1"/>
          </p:cNvSpPr>
          <p:nvPr/>
        </p:nvSpPr>
        <p:spPr bwMode="auto">
          <a:xfrm>
            <a:off x="2200275" y="7029378"/>
            <a:ext cx="25434449" cy="1392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9342" tIns="64671" rIns="129342" bIns="64671">
            <a:spAutoFit/>
          </a:bodyPr>
          <a:lstStyle>
            <a:lvl1pPr eaLnBrk="0" hangingPunct="0">
              <a:defRPr sz="8200">
                <a:solidFill>
                  <a:schemeClr val="tx1"/>
                </a:solidFill>
                <a:latin typeface="Arial" pitchFamily="34" charset="0"/>
                <a:ea typeface="MS PGothic" pitchFamily="34" charset="-128"/>
              </a:defRPr>
            </a:lvl1pPr>
            <a:lvl2pPr marL="37931725" indent="-37474525" eaLnBrk="0" hangingPunct="0">
              <a:defRPr sz="8200">
                <a:solidFill>
                  <a:schemeClr val="tx1"/>
                </a:solidFill>
                <a:latin typeface="Arial" pitchFamily="34" charset="0"/>
                <a:ea typeface="MS PGothic" pitchFamily="34" charset="-128"/>
              </a:defRPr>
            </a:lvl2pPr>
            <a:lvl3pPr eaLnBrk="0" hangingPunct="0">
              <a:defRPr sz="8200">
                <a:solidFill>
                  <a:schemeClr val="tx1"/>
                </a:solidFill>
                <a:latin typeface="Arial" pitchFamily="34" charset="0"/>
                <a:ea typeface="MS PGothic" pitchFamily="34" charset="-128"/>
              </a:defRPr>
            </a:lvl3pPr>
            <a:lvl4pPr eaLnBrk="0" hangingPunct="0">
              <a:defRPr sz="8200">
                <a:solidFill>
                  <a:schemeClr val="tx1"/>
                </a:solidFill>
                <a:latin typeface="Arial" pitchFamily="34" charset="0"/>
                <a:ea typeface="MS PGothic" pitchFamily="34" charset="-128"/>
              </a:defRPr>
            </a:lvl4pPr>
            <a:lvl5pPr eaLnBrk="0" hangingPunct="0">
              <a:defRPr sz="8200">
                <a:solidFill>
                  <a:schemeClr val="tx1"/>
                </a:solidFill>
                <a:latin typeface="Arial" pitchFamily="34" charset="0"/>
                <a:ea typeface="MS PGothic" pitchFamily="34" charset="-128"/>
              </a:defRPr>
            </a:lvl5pPr>
            <a:lvl6pPr marL="457200" eaLnBrk="0" fontAlgn="base" hangingPunct="0">
              <a:spcBef>
                <a:spcPct val="0"/>
              </a:spcBef>
              <a:spcAft>
                <a:spcPct val="0"/>
              </a:spcAft>
              <a:defRPr sz="8200">
                <a:solidFill>
                  <a:schemeClr val="tx1"/>
                </a:solidFill>
                <a:latin typeface="Arial" pitchFamily="34" charset="0"/>
                <a:ea typeface="MS PGothic" pitchFamily="34" charset="-128"/>
              </a:defRPr>
            </a:lvl6pPr>
            <a:lvl7pPr marL="914400" eaLnBrk="0" fontAlgn="base" hangingPunct="0">
              <a:spcBef>
                <a:spcPct val="0"/>
              </a:spcBef>
              <a:spcAft>
                <a:spcPct val="0"/>
              </a:spcAft>
              <a:defRPr sz="8200">
                <a:solidFill>
                  <a:schemeClr val="tx1"/>
                </a:solidFill>
                <a:latin typeface="Arial" pitchFamily="34" charset="0"/>
                <a:ea typeface="MS PGothic" pitchFamily="34" charset="-128"/>
              </a:defRPr>
            </a:lvl7pPr>
            <a:lvl8pPr marL="1371600" eaLnBrk="0" fontAlgn="base" hangingPunct="0">
              <a:spcBef>
                <a:spcPct val="0"/>
              </a:spcBef>
              <a:spcAft>
                <a:spcPct val="0"/>
              </a:spcAft>
              <a:defRPr sz="8200">
                <a:solidFill>
                  <a:schemeClr val="tx1"/>
                </a:solidFill>
                <a:latin typeface="Arial" pitchFamily="34" charset="0"/>
                <a:ea typeface="MS PGothic" pitchFamily="34" charset="-128"/>
              </a:defRPr>
            </a:lvl8pPr>
            <a:lvl9pPr marL="1828800" eaLnBrk="0" fontAlgn="base" hangingPunct="0">
              <a:spcBef>
                <a:spcPct val="0"/>
              </a:spcBef>
              <a:spcAft>
                <a:spcPct val="0"/>
              </a:spcAft>
              <a:defRPr sz="8200">
                <a:solidFill>
                  <a:schemeClr val="tx1"/>
                </a:solidFill>
                <a:latin typeface="Arial" pitchFamily="34" charset="0"/>
                <a:ea typeface="MS PGothic" pitchFamily="34" charset="-128"/>
              </a:defRPr>
            </a:lvl9pPr>
          </a:lstStyle>
          <a:p>
            <a:pPr algn="ctr" eaLnBrk="1" hangingPunct="1"/>
            <a:r>
              <a:rPr lang="en-US" b="1" dirty="0" smtClean="0">
                <a:solidFill>
                  <a:srgbClr val="00213B"/>
                </a:solidFill>
                <a:cs typeface="Arial" pitchFamily="34" charset="0"/>
              </a:rPr>
              <a:t>M</a:t>
            </a:r>
            <a:r>
              <a:rPr lang="en-US" b="1" dirty="0" smtClean="0">
                <a:solidFill>
                  <a:srgbClr val="00213B"/>
                </a:solidFill>
                <a:cs typeface="Arial" pitchFamily="34" charset="0"/>
              </a:rPr>
              <a:t>indfulness and attention allocation in insomnia. </a:t>
            </a:r>
            <a:endParaRPr lang="en-US" b="1" dirty="0">
              <a:solidFill>
                <a:srgbClr val="00213B"/>
              </a:solidFill>
              <a:cs typeface="Arial" pitchFamily="34" charset="0"/>
            </a:endParaRPr>
          </a:p>
        </p:txBody>
      </p:sp>
      <p:sp>
        <p:nvSpPr>
          <p:cNvPr id="13316" name="TextBox 9"/>
          <p:cNvSpPr txBox="1">
            <a:spLocks noChangeArrowheads="1"/>
          </p:cNvSpPr>
          <p:nvPr/>
        </p:nvSpPr>
        <p:spPr bwMode="auto">
          <a:xfrm>
            <a:off x="2200275" y="8929053"/>
            <a:ext cx="26108025" cy="2269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9342" tIns="64671" rIns="129342" bIns="64671">
            <a:spAutoFit/>
          </a:bodyPr>
          <a:lstStyle>
            <a:lvl1pPr eaLnBrk="0" hangingPunct="0">
              <a:defRPr sz="8200">
                <a:solidFill>
                  <a:schemeClr val="tx1"/>
                </a:solidFill>
                <a:latin typeface="Arial" pitchFamily="34" charset="0"/>
                <a:ea typeface="MS PGothic" pitchFamily="34" charset="-128"/>
              </a:defRPr>
            </a:lvl1pPr>
            <a:lvl2pPr marL="37931725" indent="-37474525" eaLnBrk="0" hangingPunct="0">
              <a:defRPr sz="8200">
                <a:solidFill>
                  <a:schemeClr val="tx1"/>
                </a:solidFill>
                <a:latin typeface="Arial" pitchFamily="34" charset="0"/>
                <a:ea typeface="MS PGothic" pitchFamily="34" charset="-128"/>
              </a:defRPr>
            </a:lvl2pPr>
            <a:lvl3pPr eaLnBrk="0" hangingPunct="0">
              <a:defRPr sz="8200">
                <a:solidFill>
                  <a:schemeClr val="tx1"/>
                </a:solidFill>
                <a:latin typeface="Arial" pitchFamily="34" charset="0"/>
                <a:ea typeface="MS PGothic" pitchFamily="34" charset="-128"/>
              </a:defRPr>
            </a:lvl3pPr>
            <a:lvl4pPr eaLnBrk="0" hangingPunct="0">
              <a:defRPr sz="8200">
                <a:solidFill>
                  <a:schemeClr val="tx1"/>
                </a:solidFill>
                <a:latin typeface="Arial" pitchFamily="34" charset="0"/>
                <a:ea typeface="MS PGothic" pitchFamily="34" charset="-128"/>
              </a:defRPr>
            </a:lvl4pPr>
            <a:lvl5pPr eaLnBrk="0" hangingPunct="0">
              <a:defRPr sz="8200">
                <a:solidFill>
                  <a:schemeClr val="tx1"/>
                </a:solidFill>
                <a:latin typeface="Arial" pitchFamily="34" charset="0"/>
                <a:ea typeface="MS PGothic" pitchFamily="34" charset="-128"/>
              </a:defRPr>
            </a:lvl5pPr>
            <a:lvl6pPr marL="457200" eaLnBrk="0" fontAlgn="base" hangingPunct="0">
              <a:spcBef>
                <a:spcPct val="0"/>
              </a:spcBef>
              <a:spcAft>
                <a:spcPct val="0"/>
              </a:spcAft>
              <a:defRPr sz="8200">
                <a:solidFill>
                  <a:schemeClr val="tx1"/>
                </a:solidFill>
                <a:latin typeface="Arial" pitchFamily="34" charset="0"/>
                <a:ea typeface="MS PGothic" pitchFamily="34" charset="-128"/>
              </a:defRPr>
            </a:lvl6pPr>
            <a:lvl7pPr marL="914400" eaLnBrk="0" fontAlgn="base" hangingPunct="0">
              <a:spcBef>
                <a:spcPct val="0"/>
              </a:spcBef>
              <a:spcAft>
                <a:spcPct val="0"/>
              </a:spcAft>
              <a:defRPr sz="8200">
                <a:solidFill>
                  <a:schemeClr val="tx1"/>
                </a:solidFill>
                <a:latin typeface="Arial" pitchFamily="34" charset="0"/>
                <a:ea typeface="MS PGothic" pitchFamily="34" charset="-128"/>
              </a:defRPr>
            </a:lvl7pPr>
            <a:lvl8pPr marL="1371600" eaLnBrk="0" fontAlgn="base" hangingPunct="0">
              <a:spcBef>
                <a:spcPct val="0"/>
              </a:spcBef>
              <a:spcAft>
                <a:spcPct val="0"/>
              </a:spcAft>
              <a:defRPr sz="8200">
                <a:solidFill>
                  <a:schemeClr val="tx1"/>
                </a:solidFill>
                <a:latin typeface="Arial" pitchFamily="34" charset="0"/>
                <a:ea typeface="MS PGothic" pitchFamily="34" charset="-128"/>
              </a:defRPr>
            </a:lvl8pPr>
            <a:lvl9pPr marL="1828800" eaLnBrk="0" fontAlgn="base" hangingPunct="0">
              <a:spcBef>
                <a:spcPct val="0"/>
              </a:spcBef>
              <a:spcAft>
                <a:spcPct val="0"/>
              </a:spcAft>
              <a:defRPr sz="8200">
                <a:solidFill>
                  <a:schemeClr val="tx1"/>
                </a:solidFill>
                <a:latin typeface="Arial" pitchFamily="34" charset="0"/>
                <a:ea typeface="MS PGothic" pitchFamily="34" charset="-128"/>
              </a:defRPr>
            </a:lvl9pPr>
          </a:lstStyle>
          <a:p>
            <a:pPr eaLnBrk="1" hangingPunct="1"/>
            <a:r>
              <a:rPr lang="en-US" sz="4500" dirty="0" smtClean="0">
                <a:solidFill>
                  <a:srgbClr val="00213B"/>
                </a:solidFill>
                <a:cs typeface="Arial" pitchFamily="34" charset="0"/>
              </a:rPr>
              <a:t>Heather Cleland  Woods</a:t>
            </a:r>
            <a:r>
              <a:rPr lang="en-US" sz="4500" baseline="30000" dirty="0" smtClean="0">
                <a:solidFill>
                  <a:srgbClr val="00213B"/>
                </a:solidFill>
                <a:cs typeface="Arial" pitchFamily="34" charset="0"/>
              </a:rPr>
              <a:t>1</a:t>
            </a:r>
            <a:r>
              <a:rPr lang="en-US" sz="4500" dirty="0" smtClean="0">
                <a:solidFill>
                  <a:srgbClr val="00213B"/>
                </a:solidFill>
                <a:cs typeface="Arial" pitchFamily="34" charset="0"/>
              </a:rPr>
              <a:t>, </a:t>
            </a:r>
            <a:r>
              <a:rPr lang="en-US" sz="4500" dirty="0" err="1" smtClean="0">
                <a:solidFill>
                  <a:srgbClr val="00213B"/>
                </a:solidFill>
                <a:cs typeface="Arial" pitchFamily="34" charset="0"/>
              </a:rPr>
              <a:t>Vesa</a:t>
            </a:r>
            <a:r>
              <a:rPr lang="en-US" sz="4500" dirty="0" smtClean="0">
                <a:solidFill>
                  <a:srgbClr val="00213B"/>
                </a:solidFill>
                <a:cs typeface="Arial" pitchFamily="34" charset="0"/>
              </a:rPr>
              <a:t> Korhonen</a:t>
            </a:r>
            <a:r>
              <a:rPr lang="en-US" sz="4500" baseline="30000" dirty="0">
                <a:solidFill>
                  <a:srgbClr val="00213B"/>
                </a:solidFill>
                <a:cs typeface="Arial" pitchFamily="34" charset="0"/>
              </a:rPr>
              <a:t>2</a:t>
            </a:r>
            <a:r>
              <a:rPr lang="en-US" sz="4500" dirty="0" smtClean="0">
                <a:solidFill>
                  <a:srgbClr val="00213B"/>
                </a:solidFill>
                <a:cs typeface="Arial" pitchFamily="34" charset="0"/>
              </a:rPr>
              <a:t>, </a:t>
            </a:r>
            <a:r>
              <a:rPr lang="en-US" sz="4500" dirty="0" err="1" smtClean="0">
                <a:solidFill>
                  <a:srgbClr val="00213B"/>
                </a:solidFill>
                <a:cs typeface="Arial" pitchFamily="34" charset="0"/>
              </a:rPr>
              <a:t>Stephany</a:t>
            </a:r>
            <a:r>
              <a:rPr lang="en-US" sz="4500" dirty="0" smtClean="0">
                <a:solidFill>
                  <a:srgbClr val="00213B"/>
                </a:solidFill>
                <a:cs typeface="Arial" pitchFamily="34" charset="0"/>
              </a:rPr>
              <a:t> M. Biello</a:t>
            </a:r>
            <a:r>
              <a:rPr lang="en-US" sz="4500" baseline="30000" dirty="0" smtClean="0">
                <a:solidFill>
                  <a:srgbClr val="00213B"/>
                </a:solidFill>
                <a:cs typeface="Arial" pitchFamily="34" charset="0"/>
              </a:rPr>
              <a:t>1</a:t>
            </a:r>
            <a:endParaRPr lang="en-US" sz="4500" dirty="0" smtClean="0">
              <a:solidFill>
                <a:srgbClr val="00213B"/>
              </a:solidFill>
              <a:cs typeface="Arial" pitchFamily="34" charset="0"/>
            </a:endParaRPr>
          </a:p>
          <a:p>
            <a:pPr eaLnBrk="1" hangingPunct="1"/>
            <a:endParaRPr lang="en-US" sz="3400" dirty="0">
              <a:solidFill>
                <a:srgbClr val="00213B"/>
              </a:solidFill>
              <a:cs typeface="Arial" pitchFamily="34" charset="0"/>
            </a:endParaRPr>
          </a:p>
          <a:p>
            <a:pPr eaLnBrk="1" hangingPunct="1"/>
            <a:r>
              <a:rPr lang="en-US" sz="3600" baseline="30000" dirty="0" smtClean="0">
                <a:solidFill>
                  <a:srgbClr val="00213B"/>
                </a:solidFill>
                <a:cs typeface="Arial" pitchFamily="34" charset="0"/>
              </a:rPr>
              <a:t>1 School of Psychology, University of Glasgow, UK</a:t>
            </a:r>
          </a:p>
          <a:p>
            <a:pPr eaLnBrk="1" hangingPunct="1"/>
            <a:r>
              <a:rPr lang="en-US" sz="3600" baseline="30000" dirty="0" smtClean="0">
                <a:solidFill>
                  <a:srgbClr val="00213B"/>
                </a:solidFill>
                <a:cs typeface="Arial" pitchFamily="34" charset="0"/>
              </a:rPr>
              <a:t>2 </a:t>
            </a:r>
            <a:r>
              <a:rPr lang="en-US" sz="3600" baseline="30000" dirty="0">
                <a:solidFill>
                  <a:srgbClr val="00213B"/>
                </a:solidFill>
                <a:cs typeface="Arial" pitchFamily="34" charset="0"/>
              </a:rPr>
              <a:t>University of Eastern </a:t>
            </a:r>
            <a:r>
              <a:rPr lang="en-US" sz="3600" baseline="30000" dirty="0" smtClean="0">
                <a:solidFill>
                  <a:srgbClr val="00213B"/>
                </a:solidFill>
                <a:cs typeface="Arial" pitchFamily="34" charset="0"/>
              </a:rPr>
              <a:t>Finland, Finland.</a:t>
            </a:r>
            <a:endParaRPr lang="en-US" sz="3400" dirty="0">
              <a:solidFill>
                <a:srgbClr val="00213B"/>
              </a:solidFill>
              <a:cs typeface="Arial" pitchFamily="34" charset="0"/>
            </a:endParaRPr>
          </a:p>
        </p:txBody>
      </p:sp>
      <p:sp>
        <p:nvSpPr>
          <p:cNvPr id="13319" name="TextBox 12"/>
          <p:cNvSpPr txBox="1">
            <a:spLocks noChangeArrowheads="1"/>
          </p:cNvSpPr>
          <p:nvPr/>
        </p:nvSpPr>
        <p:spPr bwMode="auto">
          <a:xfrm>
            <a:off x="19731706" y="41967534"/>
            <a:ext cx="10164763" cy="561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9342" tIns="64671" rIns="129342" bIns="64671">
            <a:spAutoFit/>
          </a:bodyPr>
          <a:lstStyle>
            <a:lvl1pPr eaLnBrk="0" hangingPunct="0">
              <a:defRPr sz="8200">
                <a:solidFill>
                  <a:schemeClr val="tx1"/>
                </a:solidFill>
                <a:latin typeface="Arial" pitchFamily="34" charset="0"/>
                <a:ea typeface="MS PGothic" pitchFamily="34" charset="-128"/>
              </a:defRPr>
            </a:lvl1pPr>
            <a:lvl2pPr marL="37931725" indent="-37474525" eaLnBrk="0" hangingPunct="0">
              <a:defRPr sz="8200">
                <a:solidFill>
                  <a:schemeClr val="tx1"/>
                </a:solidFill>
                <a:latin typeface="Arial" pitchFamily="34" charset="0"/>
                <a:ea typeface="MS PGothic" pitchFamily="34" charset="-128"/>
              </a:defRPr>
            </a:lvl2pPr>
            <a:lvl3pPr eaLnBrk="0" hangingPunct="0">
              <a:defRPr sz="8200">
                <a:solidFill>
                  <a:schemeClr val="tx1"/>
                </a:solidFill>
                <a:latin typeface="Arial" pitchFamily="34" charset="0"/>
                <a:ea typeface="MS PGothic" pitchFamily="34" charset="-128"/>
              </a:defRPr>
            </a:lvl3pPr>
            <a:lvl4pPr eaLnBrk="0" hangingPunct="0">
              <a:defRPr sz="8200">
                <a:solidFill>
                  <a:schemeClr val="tx1"/>
                </a:solidFill>
                <a:latin typeface="Arial" pitchFamily="34" charset="0"/>
                <a:ea typeface="MS PGothic" pitchFamily="34" charset="-128"/>
              </a:defRPr>
            </a:lvl4pPr>
            <a:lvl5pPr eaLnBrk="0" hangingPunct="0">
              <a:defRPr sz="8200">
                <a:solidFill>
                  <a:schemeClr val="tx1"/>
                </a:solidFill>
                <a:latin typeface="Arial" pitchFamily="34" charset="0"/>
                <a:ea typeface="MS PGothic" pitchFamily="34" charset="-128"/>
              </a:defRPr>
            </a:lvl5pPr>
            <a:lvl6pPr marL="457200" eaLnBrk="0" fontAlgn="base" hangingPunct="0">
              <a:spcBef>
                <a:spcPct val="0"/>
              </a:spcBef>
              <a:spcAft>
                <a:spcPct val="0"/>
              </a:spcAft>
              <a:defRPr sz="8200">
                <a:solidFill>
                  <a:schemeClr val="tx1"/>
                </a:solidFill>
                <a:latin typeface="Arial" pitchFamily="34" charset="0"/>
                <a:ea typeface="MS PGothic" pitchFamily="34" charset="-128"/>
              </a:defRPr>
            </a:lvl6pPr>
            <a:lvl7pPr marL="914400" eaLnBrk="0" fontAlgn="base" hangingPunct="0">
              <a:spcBef>
                <a:spcPct val="0"/>
              </a:spcBef>
              <a:spcAft>
                <a:spcPct val="0"/>
              </a:spcAft>
              <a:defRPr sz="8200">
                <a:solidFill>
                  <a:schemeClr val="tx1"/>
                </a:solidFill>
                <a:latin typeface="Arial" pitchFamily="34" charset="0"/>
                <a:ea typeface="MS PGothic" pitchFamily="34" charset="-128"/>
              </a:defRPr>
            </a:lvl7pPr>
            <a:lvl8pPr marL="1371600" eaLnBrk="0" fontAlgn="base" hangingPunct="0">
              <a:spcBef>
                <a:spcPct val="0"/>
              </a:spcBef>
              <a:spcAft>
                <a:spcPct val="0"/>
              </a:spcAft>
              <a:defRPr sz="8200">
                <a:solidFill>
                  <a:schemeClr val="tx1"/>
                </a:solidFill>
                <a:latin typeface="Arial" pitchFamily="34" charset="0"/>
                <a:ea typeface="MS PGothic" pitchFamily="34" charset="-128"/>
              </a:defRPr>
            </a:lvl8pPr>
            <a:lvl9pPr marL="1828800" eaLnBrk="0" fontAlgn="base" hangingPunct="0">
              <a:spcBef>
                <a:spcPct val="0"/>
              </a:spcBef>
              <a:spcAft>
                <a:spcPct val="0"/>
              </a:spcAft>
              <a:defRPr sz="8200">
                <a:solidFill>
                  <a:schemeClr val="tx1"/>
                </a:solidFill>
                <a:latin typeface="Arial" pitchFamily="34" charset="0"/>
                <a:ea typeface="MS PGothic" pitchFamily="34" charset="-128"/>
              </a:defRPr>
            </a:lvl9pPr>
          </a:lstStyle>
          <a:p>
            <a:pPr eaLnBrk="1" hangingPunct="1"/>
            <a:r>
              <a:rPr lang="en-US" sz="2800" dirty="0" smtClean="0">
                <a:solidFill>
                  <a:srgbClr val="00213B"/>
                </a:solidFill>
                <a:cs typeface="Arial" pitchFamily="34" charset="0"/>
              </a:rPr>
              <a:t>                     University </a:t>
            </a:r>
            <a:r>
              <a:rPr lang="en-US" sz="2800" dirty="0">
                <a:solidFill>
                  <a:srgbClr val="00213B"/>
                </a:solidFill>
                <a:cs typeface="Arial" pitchFamily="34" charset="0"/>
              </a:rPr>
              <a:t>of Glasgow, charity number SC004401</a:t>
            </a:r>
          </a:p>
        </p:txBody>
      </p:sp>
      <p:pic>
        <p:nvPicPr>
          <p:cNvPr id="13320" name="Picture 8" descr="UoG_keylin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00275" y="1865313"/>
            <a:ext cx="8070850"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1"/>
          <p:cNvSpPr txBox="1">
            <a:spLocks noChangeArrowheads="1"/>
          </p:cNvSpPr>
          <p:nvPr/>
        </p:nvSpPr>
        <p:spPr bwMode="auto">
          <a:xfrm>
            <a:off x="752123" y="25402078"/>
            <a:ext cx="9000000" cy="16846202"/>
          </a:xfrm>
          <a:prstGeom prst="rect">
            <a:avLst/>
          </a:prstGeom>
          <a:solidFill>
            <a:schemeClr val="bg1"/>
          </a:solidFill>
          <a:ln w="38100">
            <a:solidFill>
              <a:srgbClr val="000000"/>
            </a:solidFill>
            <a:round/>
            <a:headEnd/>
            <a:tailEnd/>
          </a:ln>
        </p:spPr>
        <p:txBody>
          <a:bodyPr lIns="277200" tIns="144000" rIns="277200" bIns="144000"/>
          <a:lstStyle>
            <a:lvl1pPr eaLnBrk="0" hangingPunct="0">
              <a:tabLst>
                <a:tab pos="523875" algn="l"/>
              </a:tabLst>
              <a:defRPr sz="2900">
                <a:solidFill>
                  <a:schemeClr val="tx1"/>
                </a:solidFill>
                <a:latin typeface="Helvetica" charset="0"/>
                <a:ea typeface="MS PGothic" pitchFamily="34" charset="-128"/>
              </a:defRPr>
            </a:lvl1pPr>
            <a:lvl2pPr eaLnBrk="0" hangingPunct="0">
              <a:tabLst>
                <a:tab pos="523875" algn="l"/>
              </a:tabLst>
              <a:defRPr sz="2900">
                <a:solidFill>
                  <a:schemeClr val="tx1"/>
                </a:solidFill>
                <a:latin typeface="Helvetica" charset="0"/>
                <a:ea typeface="MS PGothic" pitchFamily="34" charset="-128"/>
              </a:defRPr>
            </a:lvl2pPr>
            <a:lvl3pPr eaLnBrk="0" hangingPunct="0">
              <a:tabLst>
                <a:tab pos="523875" algn="l"/>
              </a:tabLst>
              <a:defRPr sz="2900">
                <a:solidFill>
                  <a:schemeClr val="tx1"/>
                </a:solidFill>
                <a:latin typeface="Helvetica" charset="0"/>
                <a:ea typeface="MS PGothic" pitchFamily="34" charset="-128"/>
              </a:defRPr>
            </a:lvl3pPr>
            <a:lvl4pPr marL="1600200" indent="-228600" eaLnBrk="0" hangingPunct="0">
              <a:tabLst>
                <a:tab pos="523875" algn="l"/>
              </a:tabLst>
              <a:defRPr sz="2900">
                <a:solidFill>
                  <a:schemeClr val="tx1"/>
                </a:solidFill>
                <a:latin typeface="Helvetica" charset="0"/>
                <a:ea typeface="MS PGothic" pitchFamily="34" charset="-128"/>
              </a:defRPr>
            </a:lvl4pPr>
            <a:lvl5pPr marL="2057400" indent="-228600" eaLnBrk="0" hangingPunct="0">
              <a:tabLst>
                <a:tab pos="523875" algn="l"/>
              </a:tabLst>
              <a:defRPr sz="2900">
                <a:solidFill>
                  <a:schemeClr val="tx1"/>
                </a:solidFill>
                <a:latin typeface="Helvetica" charset="0"/>
                <a:ea typeface="MS PGothic" pitchFamily="34" charset="-128"/>
              </a:defRPr>
            </a:lvl5pPr>
            <a:lvl6pPr marL="2514600" indent="-228600" eaLnBrk="0" fontAlgn="base" hangingPunct="0">
              <a:spcBef>
                <a:spcPct val="0"/>
              </a:spcBef>
              <a:spcAft>
                <a:spcPct val="0"/>
              </a:spcAft>
              <a:tabLst>
                <a:tab pos="523875" algn="l"/>
              </a:tabLst>
              <a:defRPr sz="2900">
                <a:solidFill>
                  <a:schemeClr val="tx1"/>
                </a:solidFill>
                <a:latin typeface="Helvetica" charset="0"/>
                <a:ea typeface="MS PGothic" pitchFamily="34" charset="-128"/>
              </a:defRPr>
            </a:lvl6pPr>
            <a:lvl7pPr marL="2971800" indent="-228600" eaLnBrk="0" fontAlgn="base" hangingPunct="0">
              <a:spcBef>
                <a:spcPct val="0"/>
              </a:spcBef>
              <a:spcAft>
                <a:spcPct val="0"/>
              </a:spcAft>
              <a:tabLst>
                <a:tab pos="523875" algn="l"/>
              </a:tabLst>
              <a:defRPr sz="2900">
                <a:solidFill>
                  <a:schemeClr val="tx1"/>
                </a:solidFill>
                <a:latin typeface="Helvetica" charset="0"/>
                <a:ea typeface="MS PGothic" pitchFamily="34" charset="-128"/>
              </a:defRPr>
            </a:lvl7pPr>
            <a:lvl8pPr marL="3429000" indent="-228600" eaLnBrk="0" fontAlgn="base" hangingPunct="0">
              <a:spcBef>
                <a:spcPct val="0"/>
              </a:spcBef>
              <a:spcAft>
                <a:spcPct val="0"/>
              </a:spcAft>
              <a:tabLst>
                <a:tab pos="523875" algn="l"/>
              </a:tabLst>
              <a:defRPr sz="2900">
                <a:solidFill>
                  <a:schemeClr val="tx1"/>
                </a:solidFill>
                <a:latin typeface="Helvetica" charset="0"/>
                <a:ea typeface="MS PGothic" pitchFamily="34" charset="-128"/>
              </a:defRPr>
            </a:lvl8pPr>
            <a:lvl9pPr marL="3886200" indent="-228600" eaLnBrk="0" fontAlgn="base" hangingPunct="0">
              <a:spcBef>
                <a:spcPct val="0"/>
              </a:spcBef>
              <a:spcAft>
                <a:spcPct val="0"/>
              </a:spcAft>
              <a:tabLst>
                <a:tab pos="523875" algn="l"/>
              </a:tabLst>
              <a:defRPr sz="2900">
                <a:solidFill>
                  <a:schemeClr val="tx1"/>
                </a:solidFill>
                <a:latin typeface="Helvetica" charset="0"/>
                <a:ea typeface="MS PGothic" pitchFamily="34" charset="-128"/>
              </a:defRPr>
            </a:lvl9pPr>
          </a:lstStyle>
          <a:p>
            <a:pPr algn="ctr" eaLnBrk="1" hangingPunct="1">
              <a:spcBef>
                <a:spcPct val="50000"/>
              </a:spcBef>
              <a:defRPr/>
            </a:pPr>
            <a:r>
              <a:rPr lang="en-US" sz="4000" b="1" dirty="0" smtClean="0">
                <a:solidFill>
                  <a:srgbClr val="000000"/>
                </a:solidFill>
                <a:latin typeface="Arial" pitchFamily="34" charset="0"/>
                <a:cs typeface="Arial" pitchFamily="34" charset="0"/>
              </a:rPr>
              <a:t>Methods</a:t>
            </a:r>
          </a:p>
          <a:p>
            <a:pPr algn="ctr" eaLnBrk="1" hangingPunct="1">
              <a:spcBef>
                <a:spcPct val="50000"/>
              </a:spcBef>
              <a:defRPr/>
            </a:pPr>
            <a:r>
              <a:rPr lang="en-US" sz="2800" b="1" dirty="0" smtClean="0">
                <a:solidFill>
                  <a:srgbClr val="FF8000"/>
                </a:solidFill>
                <a:latin typeface="Arial" pitchFamily="34" charset="0"/>
                <a:cs typeface="Arial" pitchFamily="34" charset="0"/>
              </a:rPr>
              <a:t>	</a:t>
            </a:r>
          </a:p>
          <a:p>
            <a:pPr marL="0" lvl="1" indent="0" eaLnBrk="1" hangingPunct="1">
              <a:defRPr/>
            </a:pPr>
            <a:endParaRPr lang="en-GB" sz="3600" dirty="0" smtClean="0">
              <a:latin typeface="Arial" pitchFamily="34" charset="0"/>
              <a:cs typeface="Arial" pitchFamily="34" charset="0"/>
            </a:endParaRPr>
          </a:p>
          <a:p>
            <a:pPr marL="0" lvl="1" indent="0" eaLnBrk="1" hangingPunct="1">
              <a:defRPr/>
            </a:pPr>
            <a:endParaRPr lang="en-GB" sz="3600" dirty="0">
              <a:latin typeface="Arial" pitchFamily="34" charset="0"/>
              <a:cs typeface="Arial" pitchFamily="34" charset="0"/>
            </a:endParaRPr>
          </a:p>
          <a:p>
            <a:pPr marL="0" lvl="1" indent="0" eaLnBrk="1" hangingPunct="1">
              <a:defRPr/>
            </a:pPr>
            <a:endParaRPr lang="en-GB" sz="3600" dirty="0" smtClean="0">
              <a:latin typeface="Arial" pitchFamily="34" charset="0"/>
              <a:cs typeface="Arial" pitchFamily="34" charset="0"/>
            </a:endParaRPr>
          </a:p>
          <a:p>
            <a:pPr marL="0" lvl="1" indent="0" eaLnBrk="1" hangingPunct="1">
              <a:defRPr/>
            </a:pPr>
            <a:endParaRPr lang="en-GB" sz="3600" dirty="0">
              <a:latin typeface="Arial" pitchFamily="34" charset="0"/>
              <a:cs typeface="Arial" pitchFamily="34" charset="0"/>
            </a:endParaRPr>
          </a:p>
          <a:p>
            <a:pPr marL="0" lvl="1" indent="0" eaLnBrk="1" hangingPunct="1">
              <a:defRPr/>
            </a:pPr>
            <a:endParaRPr lang="en-GB" sz="3600" dirty="0" smtClean="0">
              <a:latin typeface="Arial" pitchFamily="34" charset="0"/>
              <a:cs typeface="Arial" pitchFamily="34" charset="0"/>
            </a:endParaRPr>
          </a:p>
          <a:p>
            <a:pPr marL="0" lvl="1" indent="0" eaLnBrk="1" hangingPunct="1">
              <a:defRPr/>
            </a:pPr>
            <a:endParaRPr lang="en-GB" sz="3600" dirty="0">
              <a:latin typeface="Arial" pitchFamily="34" charset="0"/>
              <a:cs typeface="Arial" pitchFamily="34" charset="0"/>
            </a:endParaRPr>
          </a:p>
          <a:p>
            <a:pPr marL="0" lvl="1" indent="0" eaLnBrk="1" hangingPunct="1">
              <a:defRPr/>
            </a:pPr>
            <a:endParaRPr lang="en-GB" sz="3600" dirty="0" smtClean="0">
              <a:latin typeface="Arial" pitchFamily="34" charset="0"/>
              <a:cs typeface="Arial" pitchFamily="34" charset="0"/>
            </a:endParaRPr>
          </a:p>
          <a:p>
            <a:pPr marL="0" lvl="1" indent="0" eaLnBrk="1" hangingPunct="1">
              <a:defRPr/>
            </a:pPr>
            <a:endParaRPr lang="en-GB" sz="3600" dirty="0">
              <a:latin typeface="Arial" pitchFamily="34" charset="0"/>
              <a:cs typeface="Arial" pitchFamily="34" charset="0"/>
            </a:endParaRPr>
          </a:p>
          <a:p>
            <a:pPr marL="0" lvl="1" indent="0" eaLnBrk="1" hangingPunct="1">
              <a:defRPr/>
            </a:pPr>
            <a:endParaRPr lang="en-GB" sz="3600" dirty="0" smtClean="0">
              <a:latin typeface="Arial" pitchFamily="34" charset="0"/>
              <a:cs typeface="Arial" pitchFamily="34" charset="0"/>
            </a:endParaRPr>
          </a:p>
          <a:p>
            <a:pPr marL="0" lvl="1" indent="0" eaLnBrk="1" hangingPunct="1">
              <a:defRPr/>
            </a:pPr>
            <a:r>
              <a:rPr lang="en-GB" sz="2400" dirty="0" smtClean="0">
                <a:latin typeface="Arial" pitchFamily="34" charset="0"/>
                <a:cs typeface="Arial" pitchFamily="34" charset="0"/>
              </a:rPr>
              <a:t>Figure 1. An example of a sleep stimulus. If the target proceeding this image was presented on the left the trial would be valid and on the right side, the trial would be invalid.  </a:t>
            </a:r>
            <a:endParaRPr lang="en-GB" sz="2400" dirty="0">
              <a:latin typeface="Arial" pitchFamily="34" charset="0"/>
              <a:cs typeface="Arial" pitchFamily="34" charset="0"/>
            </a:endParaRPr>
          </a:p>
          <a:p>
            <a:pPr marL="0" lvl="1" indent="0" eaLnBrk="1" hangingPunct="1">
              <a:defRPr/>
            </a:pPr>
            <a:endParaRPr lang="en-GB" sz="3600" dirty="0" smtClean="0">
              <a:latin typeface="Arial" pitchFamily="34" charset="0"/>
              <a:cs typeface="Arial" pitchFamily="34" charset="0"/>
            </a:endParaRPr>
          </a:p>
          <a:p>
            <a:pPr marL="0" lvl="1" indent="0" eaLnBrk="1" hangingPunct="1">
              <a:defRPr/>
            </a:pPr>
            <a:r>
              <a:rPr lang="en-GB" sz="3600" dirty="0" smtClean="0">
                <a:latin typeface="Arial" pitchFamily="34" charset="0"/>
                <a:cs typeface="Arial" pitchFamily="34" charset="0"/>
              </a:rPr>
              <a:t>A </a:t>
            </a:r>
            <a:r>
              <a:rPr lang="en-GB" sz="3600" dirty="0">
                <a:latin typeface="Arial" pitchFamily="34" charset="0"/>
                <a:cs typeface="Arial" pitchFamily="34" charset="0"/>
              </a:rPr>
              <a:t>pictorial modified Posner was used to obtain reaction time </a:t>
            </a:r>
            <a:r>
              <a:rPr lang="en-GB" sz="3600" dirty="0" smtClean="0">
                <a:latin typeface="Arial" pitchFamily="34" charset="0"/>
                <a:cs typeface="Arial" pitchFamily="34" charset="0"/>
              </a:rPr>
              <a:t>measurement (</a:t>
            </a:r>
            <a:r>
              <a:rPr lang="en-GB" sz="3600" dirty="0" err="1" smtClean="0">
                <a:latin typeface="Arial" pitchFamily="34" charset="0"/>
                <a:cs typeface="Arial" pitchFamily="34" charset="0"/>
              </a:rPr>
              <a:t>ms</a:t>
            </a:r>
            <a:r>
              <a:rPr lang="en-GB" sz="3600" dirty="0" smtClean="0">
                <a:latin typeface="Arial" pitchFamily="34" charset="0"/>
                <a:cs typeface="Arial" pitchFamily="34" charset="0"/>
              </a:rPr>
              <a:t>) </a:t>
            </a:r>
            <a:r>
              <a:rPr lang="en-GB" sz="3600" dirty="0">
                <a:latin typeface="Arial" pitchFamily="34" charset="0"/>
                <a:cs typeface="Arial" pitchFamily="34" charset="0"/>
              </a:rPr>
              <a:t>with PSQI and clinical interview used to establish sleep </a:t>
            </a:r>
            <a:r>
              <a:rPr lang="en-GB" sz="3600" dirty="0" smtClean="0">
                <a:latin typeface="Arial" pitchFamily="34" charset="0"/>
                <a:cs typeface="Arial" pitchFamily="34" charset="0"/>
              </a:rPr>
              <a:t>quality. </a:t>
            </a:r>
            <a:r>
              <a:rPr lang="en-GB" sz="3600" dirty="0" smtClean="0">
                <a:latin typeface="Arial" pitchFamily="34" charset="0"/>
                <a:cs typeface="Arial" pitchFamily="34" charset="0"/>
              </a:rPr>
              <a:t>The </a:t>
            </a:r>
            <a:r>
              <a:rPr lang="en-GB" sz="3600" dirty="0">
                <a:latin typeface="Arial" pitchFamily="34" charset="0"/>
                <a:cs typeface="Arial" pitchFamily="34" charset="0"/>
              </a:rPr>
              <a:t>MAAS was used to establish mindfulness level (high and low). The four trial types were valid sleep, valid neutral, invalid sleep and invalid neutral. The stimuli presented were images of items typically found in a bedroom (sleep) and kitchen (neutral). </a:t>
            </a:r>
            <a:endParaRPr lang="en-GB" sz="3600" dirty="0" smtClean="0">
              <a:latin typeface="Arial" pitchFamily="34" charset="0"/>
              <a:cs typeface="Arial" pitchFamily="34" charset="0"/>
            </a:endParaRPr>
          </a:p>
          <a:p>
            <a:pPr marL="0" lvl="1" indent="0" eaLnBrk="1" hangingPunct="1">
              <a:defRPr/>
            </a:pPr>
            <a:r>
              <a:rPr lang="en-GB" sz="3600" dirty="0" smtClean="0">
                <a:latin typeface="Arial" pitchFamily="34" charset="0"/>
                <a:cs typeface="Arial" pitchFamily="34" charset="0"/>
              </a:rPr>
              <a:t>24 good sleepers (GS, &lt;5 on PSQI) and 24 individuals with insomnia (PI, &gt;5 on PSQI) participated in this study. 14 of GS rated high in mindfulness and 10 low compared to 11 PI scoring high and 13 as low in mindfulness.</a:t>
            </a:r>
            <a:endParaRPr lang="en-GB" sz="3600" dirty="0" smtClean="0">
              <a:latin typeface="Arial" pitchFamily="34" charset="0"/>
              <a:cs typeface="Arial" pitchFamily="34" charset="0"/>
            </a:endParaRPr>
          </a:p>
        </p:txBody>
      </p:sp>
      <p:sp>
        <p:nvSpPr>
          <p:cNvPr id="10" name="Text Box 7"/>
          <p:cNvSpPr txBox="1">
            <a:spLocks noChangeArrowheads="1"/>
          </p:cNvSpPr>
          <p:nvPr/>
        </p:nvSpPr>
        <p:spPr bwMode="auto">
          <a:xfrm>
            <a:off x="752123" y="11723991"/>
            <a:ext cx="9519002" cy="13326091"/>
          </a:xfrm>
          <a:prstGeom prst="rect">
            <a:avLst/>
          </a:prstGeom>
          <a:solidFill>
            <a:schemeClr val="tx2">
              <a:lumMod val="75000"/>
            </a:schemeClr>
          </a:solidFill>
          <a:ln w="38100">
            <a:solidFill>
              <a:srgbClr val="000000"/>
            </a:solidFill>
            <a:round/>
            <a:headEnd/>
            <a:tailEnd/>
          </a:ln>
        </p:spPr>
        <p:txBody>
          <a:bodyPr lIns="277200" tIns="144000" rIns="277200" bIns="144000"/>
          <a:lstStyle>
            <a:lvl1pPr eaLnBrk="0" hangingPunct="0">
              <a:tabLst>
                <a:tab pos="515938" algn="l"/>
              </a:tabLst>
              <a:defRPr sz="2900">
                <a:solidFill>
                  <a:schemeClr val="tx1"/>
                </a:solidFill>
                <a:latin typeface="Helvetica" charset="0"/>
                <a:ea typeface="MS PGothic" pitchFamily="34" charset="-128"/>
              </a:defRPr>
            </a:lvl1pPr>
            <a:lvl2pPr marL="742950" indent="-285750" eaLnBrk="0" hangingPunct="0">
              <a:tabLst>
                <a:tab pos="515938" algn="l"/>
              </a:tabLst>
              <a:defRPr sz="2900">
                <a:solidFill>
                  <a:schemeClr val="tx1"/>
                </a:solidFill>
                <a:latin typeface="Helvetica" charset="0"/>
                <a:ea typeface="MS PGothic" pitchFamily="34" charset="-128"/>
              </a:defRPr>
            </a:lvl2pPr>
            <a:lvl3pPr marL="1143000" indent="-228600" eaLnBrk="0" hangingPunct="0">
              <a:tabLst>
                <a:tab pos="515938" algn="l"/>
              </a:tabLst>
              <a:defRPr sz="2900">
                <a:solidFill>
                  <a:schemeClr val="tx1"/>
                </a:solidFill>
                <a:latin typeface="Helvetica" charset="0"/>
                <a:ea typeface="MS PGothic" pitchFamily="34" charset="-128"/>
              </a:defRPr>
            </a:lvl3pPr>
            <a:lvl4pPr marL="1600200" indent="-228600" eaLnBrk="0" hangingPunct="0">
              <a:tabLst>
                <a:tab pos="515938" algn="l"/>
              </a:tabLst>
              <a:defRPr sz="2900">
                <a:solidFill>
                  <a:schemeClr val="tx1"/>
                </a:solidFill>
                <a:latin typeface="Helvetica" charset="0"/>
                <a:ea typeface="MS PGothic" pitchFamily="34" charset="-128"/>
              </a:defRPr>
            </a:lvl4pPr>
            <a:lvl5pPr marL="2057400" indent="-228600" eaLnBrk="0" hangingPunct="0">
              <a:tabLst>
                <a:tab pos="515938" algn="l"/>
              </a:tabLst>
              <a:defRPr sz="2900">
                <a:solidFill>
                  <a:schemeClr val="tx1"/>
                </a:solidFill>
                <a:latin typeface="Helvetica" charset="0"/>
                <a:ea typeface="MS PGothic" pitchFamily="34" charset="-128"/>
              </a:defRPr>
            </a:lvl5pPr>
            <a:lvl6pPr marL="2514600" indent="-228600" eaLnBrk="0" fontAlgn="base" hangingPunct="0">
              <a:spcBef>
                <a:spcPct val="0"/>
              </a:spcBef>
              <a:spcAft>
                <a:spcPct val="0"/>
              </a:spcAft>
              <a:tabLst>
                <a:tab pos="515938" algn="l"/>
              </a:tabLst>
              <a:defRPr sz="2900">
                <a:solidFill>
                  <a:schemeClr val="tx1"/>
                </a:solidFill>
                <a:latin typeface="Helvetica" charset="0"/>
                <a:ea typeface="MS PGothic" pitchFamily="34" charset="-128"/>
              </a:defRPr>
            </a:lvl6pPr>
            <a:lvl7pPr marL="2971800" indent="-228600" eaLnBrk="0" fontAlgn="base" hangingPunct="0">
              <a:spcBef>
                <a:spcPct val="0"/>
              </a:spcBef>
              <a:spcAft>
                <a:spcPct val="0"/>
              </a:spcAft>
              <a:tabLst>
                <a:tab pos="515938" algn="l"/>
              </a:tabLst>
              <a:defRPr sz="2900">
                <a:solidFill>
                  <a:schemeClr val="tx1"/>
                </a:solidFill>
                <a:latin typeface="Helvetica" charset="0"/>
                <a:ea typeface="MS PGothic" pitchFamily="34" charset="-128"/>
              </a:defRPr>
            </a:lvl7pPr>
            <a:lvl8pPr marL="3429000" indent="-228600" eaLnBrk="0" fontAlgn="base" hangingPunct="0">
              <a:spcBef>
                <a:spcPct val="0"/>
              </a:spcBef>
              <a:spcAft>
                <a:spcPct val="0"/>
              </a:spcAft>
              <a:tabLst>
                <a:tab pos="515938" algn="l"/>
              </a:tabLst>
              <a:defRPr sz="2900">
                <a:solidFill>
                  <a:schemeClr val="tx1"/>
                </a:solidFill>
                <a:latin typeface="Helvetica" charset="0"/>
                <a:ea typeface="MS PGothic" pitchFamily="34" charset="-128"/>
              </a:defRPr>
            </a:lvl8pPr>
            <a:lvl9pPr marL="3886200" indent="-228600" eaLnBrk="0" fontAlgn="base" hangingPunct="0">
              <a:spcBef>
                <a:spcPct val="0"/>
              </a:spcBef>
              <a:spcAft>
                <a:spcPct val="0"/>
              </a:spcAft>
              <a:tabLst>
                <a:tab pos="515938" algn="l"/>
              </a:tabLst>
              <a:defRPr sz="2900">
                <a:solidFill>
                  <a:schemeClr val="tx1"/>
                </a:solidFill>
                <a:latin typeface="Helvetica" charset="0"/>
                <a:ea typeface="MS PGothic" pitchFamily="34" charset="-128"/>
              </a:defRPr>
            </a:lvl9pPr>
          </a:lstStyle>
          <a:p>
            <a:pPr eaLnBrk="1" hangingPunct="1">
              <a:spcBef>
                <a:spcPct val="10000"/>
              </a:spcBef>
            </a:pPr>
            <a:r>
              <a:rPr lang="en-GB" sz="3600" b="1" dirty="0" err="1">
                <a:solidFill>
                  <a:schemeClr val="bg1"/>
                </a:solidFill>
                <a:latin typeface="Arial" pitchFamily="34" charset="0"/>
                <a:cs typeface="Arial" pitchFamily="34" charset="0"/>
              </a:rPr>
              <a:t>Espie</a:t>
            </a:r>
            <a:r>
              <a:rPr lang="en-GB" sz="3600" b="1" dirty="0">
                <a:solidFill>
                  <a:schemeClr val="bg1"/>
                </a:solidFill>
                <a:latin typeface="Arial" pitchFamily="34" charset="0"/>
                <a:cs typeface="Arial" pitchFamily="34" charset="0"/>
              </a:rPr>
              <a:t> and colleagues (2006) outlined a pathway into PI with three main components including selective attention to sleep. The University of Glasgow have pioneered this work using various paradigms and stimuli (Jones et al 2005, </a:t>
            </a:r>
            <a:r>
              <a:rPr lang="en-GB" sz="3600" b="1" dirty="0" err="1">
                <a:solidFill>
                  <a:schemeClr val="bg1"/>
                </a:solidFill>
                <a:latin typeface="Arial" pitchFamily="34" charset="0"/>
                <a:cs typeface="Arial" pitchFamily="34" charset="0"/>
              </a:rPr>
              <a:t>Marchetti</a:t>
            </a:r>
            <a:r>
              <a:rPr lang="en-GB" sz="3600" b="1" dirty="0">
                <a:solidFill>
                  <a:schemeClr val="bg1"/>
                </a:solidFill>
                <a:latin typeface="Arial" pitchFamily="34" charset="0"/>
                <a:cs typeface="Arial" pitchFamily="34" charset="0"/>
              </a:rPr>
              <a:t> et al 2006, </a:t>
            </a:r>
            <a:r>
              <a:rPr lang="en-GB" sz="3600" b="1" dirty="0" err="1">
                <a:solidFill>
                  <a:schemeClr val="bg1"/>
                </a:solidFill>
                <a:latin typeface="Arial" pitchFamily="34" charset="0"/>
                <a:cs typeface="Arial" pitchFamily="34" charset="0"/>
              </a:rPr>
              <a:t>MacMahon</a:t>
            </a:r>
            <a:r>
              <a:rPr lang="en-GB" sz="3600" b="1" dirty="0">
                <a:solidFill>
                  <a:schemeClr val="bg1"/>
                </a:solidFill>
                <a:latin typeface="Arial" pitchFamily="34" charset="0"/>
                <a:cs typeface="Arial" pitchFamily="34" charset="0"/>
              </a:rPr>
              <a:t> et al 2006, Woods et al 2009). Attention and awareness are constant features of how we function normally. Brown and Ryan (2003) stated that mindfulness is about present awareness with people low in mindfulness prone to pay attention to internal cues. Mindfulness meditation has been integrated into CBT-I with sleep-related benefits of the intervention maintained at 12-month follow-up (</a:t>
            </a:r>
            <a:r>
              <a:rPr lang="en-GB" sz="3600" b="1" dirty="0" err="1">
                <a:solidFill>
                  <a:schemeClr val="bg1"/>
                </a:solidFill>
                <a:latin typeface="Arial" pitchFamily="34" charset="0"/>
                <a:cs typeface="Arial" pitchFamily="34" charset="0"/>
              </a:rPr>
              <a:t>Ong</a:t>
            </a:r>
            <a:r>
              <a:rPr lang="en-GB" sz="3600" b="1" dirty="0">
                <a:solidFill>
                  <a:schemeClr val="bg1"/>
                </a:solidFill>
                <a:latin typeface="Arial" pitchFamily="34" charset="0"/>
                <a:cs typeface="Arial" pitchFamily="34" charset="0"/>
              </a:rPr>
              <a:t> et al 2009). Our aim was to integrate our objective </a:t>
            </a:r>
            <a:r>
              <a:rPr lang="en-GB" sz="3600" b="1" dirty="0" err="1">
                <a:solidFill>
                  <a:schemeClr val="bg1"/>
                </a:solidFill>
                <a:latin typeface="Arial" pitchFamily="34" charset="0"/>
                <a:cs typeface="Arial" pitchFamily="34" charset="0"/>
              </a:rPr>
              <a:t>attentional</a:t>
            </a:r>
            <a:r>
              <a:rPr lang="en-GB" sz="3600" b="1" dirty="0">
                <a:solidFill>
                  <a:schemeClr val="bg1"/>
                </a:solidFill>
                <a:latin typeface="Arial" pitchFamily="34" charset="0"/>
                <a:cs typeface="Arial" pitchFamily="34" charset="0"/>
              </a:rPr>
              <a:t> methodology with a subjective mindfulness measure to explore the hypothesis that high mindfulness will decrease selective attention to sleep.</a:t>
            </a:r>
            <a:endParaRPr lang="en-GB" sz="3600" b="1" dirty="0" smtClean="0">
              <a:solidFill>
                <a:schemeClr val="bg1"/>
              </a:solidFill>
              <a:latin typeface="Arial" pitchFamily="34" charset="0"/>
              <a:cs typeface="Arial" pitchFamily="34" charset="0"/>
            </a:endParaRPr>
          </a:p>
        </p:txBody>
      </p:sp>
      <p:sp>
        <p:nvSpPr>
          <p:cNvPr id="13" name="Text Box 12"/>
          <p:cNvSpPr txBox="1">
            <a:spLocks noChangeArrowheads="1"/>
          </p:cNvSpPr>
          <p:nvPr/>
        </p:nvSpPr>
        <p:spPr bwMode="auto">
          <a:xfrm>
            <a:off x="11017704" y="11723991"/>
            <a:ext cx="18542358" cy="14198940"/>
          </a:xfrm>
          <a:prstGeom prst="rect">
            <a:avLst/>
          </a:prstGeom>
          <a:solidFill>
            <a:schemeClr val="bg1"/>
          </a:solidFill>
          <a:ln w="38100">
            <a:solidFill>
              <a:srgbClr val="000000"/>
            </a:solidFill>
            <a:round/>
            <a:headEnd/>
            <a:tailEnd/>
          </a:ln>
        </p:spPr>
        <p:txBody>
          <a:bodyPr lIns="277200" tIns="144000" rIns="277200" bIns="144000"/>
          <a:lstStyle>
            <a:lvl1pPr eaLnBrk="0" hangingPunct="0">
              <a:tabLst>
                <a:tab pos="515938" algn="l"/>
              </a:tabLst>
              <a:defRPr sz="2900">
                <a:solidFill>
                  <a:schemeClr val="tx1"/>
                </a:solidFill>
                <a:latin typeface="Helvetica" charset="0"/>
                <a:ea typeface="MS PGothic" pitchFamily="34" charset="-128"/>
              </a:defRPr>
            </a:lvl1pPr>
            <a:lvl2pPr marL="742950" indent="-285750" eaLnBrk="0" hangingPunct="0">
              <a:tabLst>
                <a:tab pos="515938" algn="l"/>
              </a:tabLst>
              <a:defRPr sz="2900">
                <a:solidFill>
                  <a:schemeClr val="tx1"/>
                </a:solidFill>
                <a:latin typeface="Helvetica" charset="0"/>
                <a:ea typeface="MS PGothic" pitchFamily="34" charset="-128"/>
              </a:defRPr>
            </a:lvl2pPr>
            <a:lvl3pPr marL="1143000" indent="-228600" eaLnBrk="0" hangingPunct="0">
              <a:tabLst>
                <a:tab pos="515938" algn="l"/>
              </a:tabLst>
              <a:defRPr sz="2900">
                <a:solidFill>
                  <a:schemeClr val="tx1"/>
                </a:solidFill>
                <a:latin typeface="Helvetica" charset="0"/>
                <a:ea typeface="MS PGothic" pitchFamily="34" charset="-128"/>
              </a:defRPr>
            </a:lvl3pPr>
            <a:lvl4pPr marL="1600200" indent="-228600" eaLnBrk="0" hangingPunct="0">
              <a:tabLst>
                <a:tab pos="515938" algn="l"/>
              </a:tabLst>
              <a:defRPr sz="2900">
                <a:solidFill>
                  <a:schemeClr val="tx1"/>
                </a:solidFill>
                <a:latin typeface="Helvetica" charset="0"/>
                <a:ea typeface="MS PGothic" pitchFamily="34" charset="-128"/>
              </a:defRPr>
            </a:lvl4pPr>
            <a:lvl5pPr marL="2057400" indent="-228600" eaLnBrk="0" hangingPunct="0">
              <a:tabLst>
                <a:tab pos="515938" algn="l"/>
              </a:tabLst>
              <a:defRPr sz="2900">
                <a:solidFill>
                  <a:schemeClr val="tx1"/>
                </a:solidFill>
                <a:latin typeface="Helvetica" charset="0"/>
                <a:ea typeface="MS PGothic" pitchFamily="34" charset="-128"/>
              </a:defRPr>
            </a:lvl5pPr>
            <a:lvl6pPr marL="2514600" indent="-228600" eaLnBrk="0" fontAlgn="base" hangingPunct="0">
              <a:spcBef>
                <a:spcPct val="0"/>
              </a:spcBef>
              <a:spcAft>
                <a:spcPct val="0"/>
              </a:spcAft>
              <a:tabLst>
                <a:tab pos="515938" algn="l"/>
              </a:tabLst>
              <a:defRPr sz="2900">
                <a:solidFill>
                  <a:schemeClr val="tx1"/>
                </a:solidFill>
                <a:latin typeface="Helvetica" charset="0"/>
                <a:ea typeface="MS PGothic" pitchFamily="34" charset="-128"/>
              </a:defRPr>
            </a:lvl6pPr>
            <a:lvl7pPr marL="2971800" indent="-228600" eaLnBrk="0" fontAlgn="base" hangingPunct="0">
              <a:spcBef>
                <a:spcPct val="0"/>
              </a:spcBef>
              <a:spcAft>
                <a:spcPct val="0"/>
              </a:spcAft>
              <a:tabLst>
                <a:tab pos="515938" algn="l"/>
              </a:tabLst>
              <a:defRPr sz="2900">
                <a:solidFill>
                  <a:schemeClr val="tx1"/>
                </a:solidFill>
                <a:latin typeface="Helvetica" charset="0"/>
                <a:ea typeface="MS PGothic" pitchFamily="34" charset="-128"/>
              </a:defRPr>
            </a:lvl7pPr>
            <a:lvl8pPr marL="3429000" indent="-228600" eaLnBrk="0" fontAlgn="base" hangingPunct="0">
              <a:spcBef>
                <a:spcPct val="0"/>
              </a:spcBef>
              <a:spcAft>
                <a:spcPct val="0"/>
              </a:spcAft>
              <a:tabLst>
                <a:tab pos="515938" algn="l"/>
              </a:tabLst>
              <a:defRPr sz="2900">
                <a:solidFill>
                  <a:schemeClr val="tx1"/>
                </a:solidFill>
                <a:latin typeface="Helvetica" charset="0"/>
                <a:ea typeface="MS PGothic" pitchFamily="34" charset="-128"/>
              </a:defRPr>
            </a:lvl8pPr>
            <a:lvl9pPr marL="3886200" indent="-228600" eaLnBrk="0" fontAlgn="base" hangingPunct="0">
              <a:spcBef>
                <a:spcPct val="0"/>
              </a:spcBef>
              <a:spcAft>
                <a:spcPct val="0"/>
              </a:spcAft>
              <a:tabLst>
                <a:tab pos="515938" algn="l"/>
              </a:tabLst>
              <a:defRPr sz="2900">
                <a:solidFill>
                  <a:schemeClr val="tx1"/>
                </a:solidFill>
                <a:latin typeface="Helvetica" charset="0"/>
                <a:ea typeface="MS PGothic" pitchFamily="34" charset="-128"/>
              </a:defRPr>
            </a:lvl9pPr>
          </a:lstStyle>
          <a:p>
            <a:pPr algn="ctr" eaLnBrk="1" hangingPunct="1">
              <a:defRPr/>
            </a:pPr>
            <a:endParaRPr lang="en-US" sz="4000" b="1" dirty="0" smtClean="0">
              <a:solidFill>
                <a:srgbClr val="000000"/>
              </a:solidFill>
              <a:latin typeface="Arial" pitchFamily="34" charset="0"/>
              <a:cs typeface="Arial" pitchFamily="34" charset="0"/>
            </a:endParaRPr>
          </a:p>
          <a:p>
            <a:pPr algn="ctr" eaLnBrk="1" hangingPunct="1">
              <a:defRPr/>
            </a:pPr>
            <a:r>
              <a:rPr lang="en-US" sz="4000" b="1" dirty="0" smtClean="0">
                <a:solidFill>
                  <a:srgbClr val="000000"/>
                </a:solidFill>
                <a:latin typeface="Arial" pitchFamily="34" charset="0"/>
                <a:cs typeface="Arial" pitchFamily="34" charset="0"/>
              </a:rPr>
              <a:t>Results</a:t>
            </a:r>
          </a:p>
          <a:p>
            <a:pPr algn="just" eaLnBrk="1" hangingPunct="1">
              <a:defRPr/>
            </a:pPr>
            <a:endParaRPr lang="en-US" sz="3200" b="1" dirty="0" smtClean="0">
              <a:solidFill>
                <a:srgbClr val="000000"/>
              </a:solidFill>
              <a:latin typeface="Arial" pitchFamily="34" charset="0"/>
              <a:cs typeface="Arial" pitchFamily="34" charset="0"/>
            </a:endParaRPr>
          </a:p>
          <a:p>
            <a:pPr>
              <a:defRPr/>
            </a:pPr>
            <a:endParaRPr lang="en-US" sz="3200" b="1" dirty="0" smtClean="0">
              <a:latin typeface="Arial" pitchFamily="34" charset="0"/>
              <a:cs typeface="Arial" pitchFamily="34" charset="0"/>
            </a:endParaRPr>
          </a:p>
          <a:p>
            <a:pPr>
              <a:defRPr/>
            </a:pPr>
            <a:endParaRPr lang="en-US" sz="3200" b="1" dirty="0" smtClean="0">
              <a:latin typeface="Arial" pitchFamily="34" charset="0"/>
              <a:cs typeface="Arial" pitchFamily="34" charset="0"/>
            </a:endParaRPr>
          </a:p>
          <a:p>
            <a:pPr>
              <a:defRPr/>
            </a:pPr>
            <a:endParaRPr lang="en-US" sz="2400" b="1" dirty="0" smtClean="0">
              <a:latin typeface="Arial" pitchFamily="34" charset="0"/>
              <a:cs typeface="Arial" pitchFamily="34" charset="0"/>
            </a:endParaRPr>
          </a:p>
          <a:p>
            <a:pPr>
              <a:defRPr/>
            </a:pPr>
            <a:endParaRPr lang="en-US" sz="2800" b="1" dirty="0" smtClean="0">
              <a:latin typeface="Arial" pitchFamily="34" charset="0"/>
              <a:cs typeface="Arial" pitchFamily="34" charset="0"/>
            </a:endParaRPr>
          </a:p>
          <a:p>
            <a:pPr>
              <a:defRPr/>
            </a:pPr>
            <a:endParaRPr lang="en-US" sz="2800" b="1" dirty="0" smtClean="0">
              <a:latin typeface="Arial" pitchFamily="34" charset="0"/>
              <a:cs typeface="Arial" pitchFamily="34" charset="0"/>
            </a:endParaRPr>
          </a:p>
          <a:p>
            <a:pPr eaLnBrk="1" hangingPunct="1">
              <a:defRPr/>
            </a:pPr>
            <a:endParaRPr lang="en-US" sz="2800" b="1" dirty="0" smtClean="0">
              <a:solidFill>
                <a:srgbClr val="000000"/>
              </a:solidFill>
              <a:latin typeface="Arial" pitchFamily="34" charset="0"/>
              <a:cs typeface="Arial" pitchFamily="34" charset="0"/>
            </a:endParaRPr>
          </a:p>
          <a:p>
            <a:pPr eaLnBrk="1" hangingPunct="1">
              <a:defRPr/>
            </a:pPr>
            <a:endParaRPr lang="en-US" sz="2800" b="1" dirty="0" smtClean="0">
              <a:solidFill>
                <a:srgbClr val="000000"/>
              </a:solidFill>
              <a:latin typeface="Arial" pitchFamily="34" charset="0"/>
              <a:cs typeface="Arial" pitchFamily="34" charset="0"/>
            </a:endParaRPr>
          </a:p>
          <a:p>
            <a:pPr eaLnBrk="1" hangingPunct="1">
              <a:defRPr/>
            </a:pPr>
            <a:endParaRPr lang="en-US" sz="2800" b="1" dirty="0" smtClean="0">
              <a:solidFill>
                <a:srgbClr val="000000"/>
              </a:solidFill>
              <a:latin typeface="Arial" pitchFamily="34" charset="0"/>
              <a:cs typeface="Arial" pitchFamily="34" charset="0"/>
            </a:endParaRPr>
          </a:p>
          <a:p>
            <a:pPr eaLnBrk="1" hangingPunct="1">
              <a:defRPr/>
            </a:pPr>
            <a:endParaRPr lang="en-US" sz="2800" b="1" dirty="0" smtClean="0">
              <a:solidFill>
                <a:srgbClr val="000000"/>
              </a:solidFill>
              <a:latin typeface="Arial" pitchFamily="34" charset="0"/>
              <a:cs typeface="Arial" pitchFamily="34" charset="0"/>
            </a:endParaRPr>
          </a:p>
          <a:p>
            <a:pPr eaLnBrk="1" hangingPunct="1">
              <a:defRPr/>
            </a:pPr>
            <a:endParaRPr lang="en-US" sz="2800" b="1" dirty="0" smtClean="0">
              <a:solidFill>
                <a:srgbClr val="000000"/>
              </a:solidFill>
              <a:latin typeface="Arial" pitchFamily="34" charset="0"/>
              <a:cs typeface="Arial" pitchFamily="34" charset="0"/>
            </a:endParaRPr>
          </a:p>
          <a:p>
            <a:pPr eaLnBrk="1" hangingPunct="1">
              <a:defRPr/>
            </a:pPr>
            <a:endParaRPr lang="en-US" sz="2800" b="1" dirty="0" smtClean="0">
              <a:solidFill>
                <a:srgbClr val="000000"/>
              </a:solidFill>
              <a:latin typeface="Arial" pitchFamily="34" charset="0"/>
              <a:cs typeface="Arial" pitchFamily="34" charset="0"/>
            </a:endParaRPr>
          </a:p>
          <a:p>
            <a:pPr eaLnBrk="1" hangingPunct="1">
              <a:defRPr/>
            </a:pPr>
            <a:endParaRPr lang="en-US" sz="2800" b="1" dirty="0" smtClean="0">
              <a:solidFill>
                <a:srgbClr val="000000"/>
              </a:solidFill>
              <a:latin typeface="Arial" pitchFamily="34" charset="0"/>
              <a:cs typeface="Arial" pitchFamily="34" charset="0"/>
            </a:endParaRPr>
          </a:p>
          <a:p>
            <a:pPr eaLnBrk="1" hangingPunct="1">
              <a:defRPr/>
            </a:pPr>
            <a:endParaRPr lang="en-US" sz="2800" b="1" dirty="0" smtClean="0">
              <a:solidFill>
                <a:srgbClr val="000000"/>
              </a:solidFill>
              <a:latin typeface="Arial" pitchFamily="34" charset="0"/>
              <a:cs typeface="Arial" pitchFamily="34" charset="0"/>
            </a:endParaRPr>
          </a:p>
          <a:p>
            <a:pPr eaLnBrk="1" hangingPunct="1">
              <a:defRPr/>
            </a:pPr>
            <a:endParaRPr lang="en-US" sz="2800" b="1" dirty="0" smtClean="0">
              <a:solidFill>
                <a:srgbClr val="000000"/>
              </a:solidFill>
              <a:latin typeface="Arial" pitchFamily="34" charset="0"/>
              <a:cs typeface="Arial" pitchFamily="34" charset="0"/>
            </a:endParaRPr>
          </a:p>
          <a:p>
            <a:pPr eaLnBrk="1" hangingPunct="1">
              <a:defRPr/>
            </a:pPr>
            <a:endParaRPr lang="en-US" sz="2800" b="1" dirty="0">
              <a:solidFill>
                <a:srgbClr val="000000"/>
              </a:solidFill>
              <a:latin typeface="Arial" pitchFamily="34" charset="0"/>
              <a:cs typeface="Arial" pitchFamily="34" charset="0"/>
            </a:endParaRPr>
          </a:p>
          <a:p>
            <a:pPr eaLnBrk="1" hangingPunct="1">
              <a:defRPr/>
            </a:pPr>
            <a:endParaRPr lang="en-US" sz="2800" b="1" dirty="0" smtClean="0">
              <a:solidFill>
                <a:srgbClr val="000000"/>
              </a:solidFill>
              <a:latin typeface="Arial" pitchFamily="34" charset="0"/>
              <a:cs typeface="Arial" pitchFamily="34" charset="0"/>
            </a:endParaRPr>
          </a:p>
          <a:p>
            <a:pPr eaLnBrk="1" hangingPunct="1">
              <a:defRPr/>
            </a:pPr>
            <a:endParaRPr lang="en-US" sz="2800" b="1" dirty="0">
              <a:solidFill>
                <a:srgbClr val="000000"/>
              </a:solidFill>
              <a:latin typeface="Arial" pitchFamily="34" charset="0"/>
              <a:cs typeface="Arial" pitchFamily="34" charset="0"/>
            </a:endParaRPr>
          </a:p>
          <a:p>
            <a:pPr eaLnBrk="1" hangingPunct="1">
              <a:defRPr/>
            </a:pPr>
            <a:endParaRPr lang="en-US" sz="2800" b="1" dirty="0" smtClean="0">
              <a:solidFill>
                <a:srgbClr val="000000"/>
              </a:solidFill>
              <a:latin typeface="Arial" pitchFamily="34" charset="0"/>
              <a:cs typeface="Arial" pitchFamily="34" charset="0"/>
            </a:endParaRPr>
          </a:p>
          <a:p>
            <a:pPr eaLnBrk="1" hangingPunct="1">
              <a:defRPr/>
            </a:pPr>
            <a:endParaRPr lang="en-US" sz="2800" b="1" dirty="0">
              <a:solidFill>
                <a:srgbClr val="000000"/>
              </a:solidFill>
              <a:latin typeface="Arial" pitchFamily="34" charset="0"/>
              <a:cs typeface="Arial" pitchFamily="34" charset="0"/>
            </a:endParaRPr>
          </a:p>
          <a:p>
            <a:pPr eaLnBrk="1" hangingPunct="1">
              <a:defRPr/>
            </a:pPr>
            <a:endParaRPr lang="en-US" sz="2800" b="1" dirty="0" smtClean="0">
              <a:solidFill>
                <a:srgbClr val="000000"/>
              </a:solidFill>
              <a:latin typeface="Arial" pitchFamily="34" charset="0"/>
              <a:cs typeface="Arial" pitchFamily="34" charset="0"/>
            </a:endParaRPr>
          </a:p>
          <a:p>
            <a:pPr eaLnBrk="1" hangingPunct="1">
              <a:defRPr/>
            </a:pPr>
            <a:endParaRPr lang="en-US" sz="2800" b="1" dirty="0">
              <a:solidFill>
                <a:srgbClr val="000000"/>
              </a:solidFill>
              <a:latin typeface="Arial" pitchFamily="34" charset="0"/>
              <a:cs typeface="Arial" pitchFamily="34" charset="0"/>
            </a:endParaRPr>
          </a:p>
          <a:p>
            <a:pPr eaLnBrk="1" hangingPunct="1">
              <a:defRPr/>
            </a:pPr>
            <a:endParaRPr lang="en-US" sz="2800" b="1" dirty="0" smtClean="0">
              <a:solidFill>
                <a:srgbClr val="000000"/>
              </a:solidFill>
              <a:latin typeface="Arial" pitchFamily="34" charset="0"/>
              <a:cs typeface="Arial" pitchFamily="34" charset="0"/>
            </a:endParaRPr>
          </a:p>
          <a:p>
            <a:pPr marL="971550" lvl="2" indent="-571500" eaLnBrk="1" hangingPunct="1">
              <a:buFont typeface="Arial" pitchFamily="34" charset="0"/>
              <a:buChar char="•"/>
              <a:defRPr/>
            </a:pPr>
            <a:endParaRPr lang="en-US" sz="3200" b="1" u="sng" dirty="0">
              <a:cs typeface="Arial" pitchFamily="34" charset="0"/>
            </a:endParaRPr>
          </a:p>
        </p:txBody>
      </p:sp>
      <p:sp>
        <p:nvSpPr>
          <p:cNvPr id="14" name="Text Box 13"/>
          <p:cNvSpPr txBox="1">
            <a:spLocks noChangeArrowheads="1"/>
          </p:cNvSpPr>
          <p:nvPr/>
        </p:nvSpPr>
        <p:spPr bwMode="auto">
          <a:xfrm>
            <a:off x="20703923" y="26471976"/>
            <a:ext cx="9000000" cy="15495558"/>
          </a:xfrm>
          <a:prstGeom prst="rect">
            <a:avLst/>
          </a:prstGeom>
          <a:solidFill>
            <a:schemeClr val="tx2">
              <a:lumMod val="75000"/>
            </a:schemeClr>
          </a:solidFill>
          <a:ln w="38100">
            <a:solidFill>
              <a:srgbClr val="000000"/>
            </a:solidFill>
            <a:round/>
            <a:headEnd/>
            <a:tailEnd/>
          </a:ln>
        </p:spPr>
        <p:txBody>
          <a:bodyPr lIns="277200" tIns="144000" rIns="277200" bIns="144000"/>
          <a:lstStyle>
            <a:lvl1pPr eaLnBrk="0" hangingPunct="0">
              <a:tabLst>
                <a:tab pos="655638" algn="l"/>
              </a:tabLst>
              <a:defRPr sz="2900">
                <a:solidFill>
                  <a:schemeClr val="tx1"/>
                </a:solidFill>
                <a:latin typeface="Helvetica" charset="0"/>
                <a:ea typeface="MS PGothic" pitchFamily="34" charset="-128"/>
              </a:defRPr>
            </a:lvl1pPr>
            <a:lvl2pPr marL="742950" indent="-285750" eaLnBrk="0" hangingPunct="0">
              <a:tabLst>
                <a:tab pos="655638" algn="l"/>
              </a:tabLst>
              <a:defRPr sz="2900">
                <a:solidFill>
                  <a:schemeClr val="tx1"/>
                </a:solidFill>
                <a:latin typeface="Helvetica" charset="0"/>
                <a:ea typeface="MS PGothic" pitchFamily="34" charset="-128"/>
              </a:defRPr>
            </a:lvl2pPr>
            <a:lvl3pPr marL="1143000" indent="-228600" eaLnBrk="0" hangingPunct="0">
              <a:tabLst>
                <a:tab pos="655638" algn="l"/>
              </a:tabLst>
              <a:defRPr sz="2900">
                <a:solidFill>
                  <a:schemeClr val="tx1"/>
                </a:solidFill>
                <a:latin typeface="Helvetica" charset="0"/>
                <a:ea typeface="MS PGothic" pitchFamily="34" charset="-128"/>
              </a:defRPr>
            </a:lvl3pPr>
            <a:lvl4pPr marL="1600200" indent="-228600" eaLnBrk="0" hangingPunct="0">
              <a:tabLst>
                <a:tab pos="655638" algn="l"/>
              </a:tabLst>
              <a:defRPr sz="2900">
                <a:solidFill>
                  <a:schemeClr val="tx1"/>
                </a:solidFill>
                <a:latin typeface="Helvetica" charset="0"/>
                <a:ea typeface="MS PGothic" pitchFamily="34" charset="-128"/>
              </a:defRPr>
            </a:lvl4pPr>
            <a:lvl5pPr marL="2057400" indent="-228600" eaLnBrk="0" hangingPunct="0">
              <a:tabLst>
                <a:tab pos="655638" algn="l"/>
              </a:tabLst>
              <a:defRPr sz="2900">
                <a:solidFill>
                  <a:schemeClr val="tx1"/>
                </a:solidFill>
                <a:latin typeface="Helvetica" charset="0"/>
                <a:ea typeface="MS PGothic" pitchFamily="34" charset="-128"/>
              </a:defRPr>
            </a:lvl5pPr>
            <a:lvl6pPr marL="2514600" indent="-228600" eaLnBrk="0" fontAlgn="base" hangingPunct="0">
              <a:spcBef>
                <a:spcPct val="0"/>
              </a:spcBef>
              <a:spcAft>
                <a:spcPct val="0"/>
              </a:spcAft>
              <a:tabLst>
                <a:tab pos="655638" algn="l"/>
              </a:tabLst>
              <a:defRPr sz="2900">
                <a:solidFill>
                  <a:schemeClr val="tx1"/>
                </a:solidFill>
                <a:latin typeface="Helvetica" charset="0"/>
                <a:ea typeface="MS PGothic" pitchFamily="34" charset="-128"/>
              </a:defRPr>
            </a:lvl6pPr>
            <a:lvl7pPr marL="2971800" indent="-228600" eaLnBrk="0" fontAlgn="base" hangingPunct="0">
              <a:spcBef>
                <a:spcPct val="0"/>
              </a:spcBef>
              <a:spcAft>
                <a:spcPct val="0"/>
              </a:spcAft>
              <a:tabLst>
                <a:tab pos="655638" algn="l"/>
              </a:tabLst>
              <a:defRPr sz="2900">
                <a:solidFill>
                  <a:schemeClr val="tx1"/>
                </a:solidFill>
                <a:latin typeface="Helvetica" charset="0"/>
                <a:ea typeface="MS PGothic" pitchFamily="34" charset="-128"/>
              </a:defRPr>
            </a:lvl7pPr>
            <a:lvl8pPr marL="3429000" indent="-228600" eaLnBrk="0" fontAlgn="base" hangingPunct="0">
              <a:spcBef>
                <a:spcPct val="0"/>
              </a:spcBef>
              <a:spcAft>
                <a:spcPct val="0"/>
              </a:spcAft>
              <a:tabLst>
                <a:tab pos="655638" algn="l"/>
              </a:tabLst>
              <a:defRPr sz="2900">
                <a:solidFill>
                  <a:schemeClr val="tx1"/>
                </a:solidFill>
                <a:latin typeface="Helvetica" charset="0"/>
                <a:ea typeface="MS PGothic" pitchFamily="34" charset="-128"/>
              </a:defRPr>
            </a:lvl8pPr>
            <a:lvl9pPr marL="3886200" indent="-228600" eaLnBrk="0" fontAlgn="base" hangingPunct="0">
              <a:spcBef>
                <a:spcPct val="0"/>
              </a:spcBef>
              <a:spcAft>
                <a:spcPct val="0"/>
              </a:spcAft>
              <a:tabLst>
                <a:tab pos="655638" algn="l"/>
              </a:tabLst>
              <a:defRPr sz="2900">
                <a:solidFill>
                  <a:schemeClr val="tx1"/>
                </a:solidFill>
                <a:latin typeface="Helvetica" charset="0"/>
                <a:ea typeface="MS PGothic" pitchFamily="34" charset="-128"/>
              </a:defRPr>
            </a:lvl9pPr>
          </a:lstStyle>
          <a:p>
            <a:pPr algn="ctr" eaLnBrk="1" hangingPunct="1">
              <a:spcBef>
                <a:spcPct val="50000"/>
              </a:spcBef>
            </a:pPr>
            <a:r>
              <a:rPr lang="en-US" sz="4000" b="1" dirty="0" smtClean="0">
                <a:solidFill>
                  <a:schemeClr val="bg1"/>
                </a:solidFill>
                <a:latin typeface="Arial" pitchFamily="34" charset="0"/>
                <a:cs typeface="Arial" pitchFamily="34" charset="0"/>
              </a:rPr>
              <a:t>Conclusion</a:t>
            </a:r>
          </a:p>
          <a:p>
            <a:pPr eaLnBrk="1" hangingPunct="1">
              <a:spcBef>
                <a:spcPct val="50000"/>
              </a:spcBef>
            </a:pPr>
            <a:r>
              <a:rPr lang="en-GB" sz="3600" b="1" dirty="0">
                <a:solidFill>
                  <a:schemeClr val="bg1"/>
                </a:solidFill>
                <a:latin typeface="Arial" pitchFamily="34" charset="0"/>
                <a:cs typeface="Arial" pitchFamily="34" charset="0"/>
              </a:rPr>
              <a:t>These findings suggest that mindfulness influences </a:t>
            </a:r>
            <a:r>
              <a:rPr lang="en-GB" sz="3600" b="1" dirty="0" err="1">
                <a:solidFill>
                  <a:schemeClr val="bg1"/>
                </a:solidFill>
                <a:latin typeface="Arial" pitchFamily="34" charset="0"/>
                <a:cs typeface="Arial" pitchFamily="34" charset="0"/>
              </a:rPr>
              <a:t>attentional</a:t>
            </a:r>
            <a:r>
              <a:rPr lang="en-GB" sz="3600" b="1" dirty="0">
                <a:solidFill>
                  <a:schemeClr val="bg1"/>
                </a:solidFill>
                <a:latin typeface="Arial" pitchFamily="34" charset="0"/>
                <a:cs typeface="Arial" pitchFamily="34" charset="0"/>
              </a:rPr>
              <a:t> allocation. A mindful approach involves awareness, attention and being present with rather than reacting to a stimuli (Brown, Ryan and </a:t>
            </a:r>
            <a:r>
              <a:rPr lang="en-GB" sz="3600" b="1" dirty="0" err="1">
                <a:solidFill>
                  <a:schemeClr val="bg1"/>
                </a:solidFill>
                <a:latin typeface="Arial" pitchFamily="34" charset="0"/>
                <a:cs typeface="Arial" pitchFamily="34" charset="0"/>
              </a:rPr>
              <a:t>Cresswell</a:t>
            </a:r>
            <a:r>
              <a:rPr lang="en-GB" sz="3600" b="1" dirty="0">
                <a:solidFill>
                  <a:schemeClr val="bg1"/>
                </a:solidFill>
                <a:latin typeface="Arial" pitchFamily="34" charset="0"/>
                <a:cs typeface="Arial" pitchFamily="34" charset="0"/>
              </a:rPr>
              <a:t> , 2007) which suggests that overriding selective attention may contribute to the efficacy of CBT-I with mindfulness meditation treatment integrated</a:t>
            </a:r>
            <a:r>
              <a:rPr lang="en-GB" sz="3600" b="1" dirty="0" smtClean="0">
                <a:solidFill>
                  <a:schemeClr val="bg1"/>
                </a:solidFill>
                <a:latin typeface="Arial" pitchFamily="34" charset="0"/>
                <a:cs typeface="Arial" pitchFamily="34" charset="0"/>
              </a:rPr>
              <a:t>. </a:t>
            </a:r>
          </a:p>
          <a:p>
            <a:pPr eaLnBrk="1" hangingPunct="1">
              <a:spcBef>
                <a:spcPct val="50000"/>
              </a:spcBef>
            </a:pPr>
            <a:r>
              <a:rPr lang="en-GB" sz="3600" b="1" dirty="0" smtClean="0">
                <a:solidFill>
                  <a:schemeClr val="bg1"/>
                </a:solidFill>
                <a:latin typeface="Arial" pitchFamily="34" charset="0"/>
                <a:cs typeface="Arial" pitchFamily="34" charset="0"/>
              </a:rPr>
              <a:t>A possible future direction for this work would be to use a cognitive probe paradigm such as the paradigm outlined here to objectively measure the efficacy of treatment.</a:t>
            </a:r>
          </a:p>
          <a:p>
            <a:pPr eaLnBrk="1" hangingPunct="1">
              <a:spcBef>
                <a:spcPct val="50000"/>
              </a:spcBef>
            </a:pPr>
            <a:endParaRPr lang="en-GB" sz="2000" b="1" dirty="0" smtClean="0">
              <a:solidFill>
                <a:schemeClr val="bg1"/>
              </a:solidFill>
              <a:latin typeface="Arial" pitchFamily="34" charset="0"/>
              <a:cs typeface="Arial" pitchFamily="34" charset="0"/>
            </a:endParaRPr>
          </a:p>
          <a:p>
            <a:pPr eaLnBrk="1" hangingPunct="1">
              <a:spcBef>
                <a:spcPct val="50000"/>
              </a:spcBef>
            </a:pPr>
            <a:r>
              <a:rPr lang="en-GB" sz="2000" b="1" dirty="0" smtClean="0">
                <a:solidFill>
                  <a:schemeClr val="bg1"/>
                </a:solidFill>
                <a:latin typeface="Arial" pitchFamily="34" charset="0"/>
                <a:cs typeface="Arial" pitchFamily="34" charset="0"/>
              </a:rPr>
              <a:t>References:</a:t>
            </a:r>
          </a:p>
          <a:p>
            <a:pPr eaLnBrk="1" hangingPunct="1">
              <a:spcBef>
                <a:spcPct val="50000"/>
              </a:spcBef>
            </a:pPr>
            <a:r>
              <a:rPr lang="en-GB" sz="2000" b="1" dirty="0" err="1">
                <a:solidFill>
                  <a:schemeClr val="bg1"/>
                </a:solidFill>
                <a:latin typeface="Arial" pitchFamily="34" charset="0"/>
                <a:cs typeface="Arial" pitchFamily="34" charset="0"/>
              </a:rPr>
              <a:t>Espie</a:t>
            </a:r>
            <a:r>
              <a:rPr lang="en-GB" sz="2000" b="1" dirty="0">
                <a:solidFill>
                  <a:schemeClr val="bg1"/>
                </a:solidFill>
                <a:latin typeface="Arial" pitchFamily="34" charset="0"/>
                <a:cs typeface="Arial" pitchFamily="34" charset="0"/>
              </a:rPr>
              <a:t>, C.A., Broomfield, N.M., </a:t>
            </a:r>
            <a:r>
              <a:rPr lang="en-GB" sz="2000" b="1" dirty="0" err="1">
                <a:solidFill>
                  <a:schemeClr val="bg1"/>
                </a:solidFill>
                <a:latin typeface="Arial" pitchFamily="34" charset="0"/>
                <a:cs typeface="Arial" pitchFamily="34" charset="0"/>
              </a:rPr>
              <a:t>Macmahon</a:t>
            </a:r>
            <a:r>
              <a:rPr lang="en-GB" sz="2000" b="1" dirty="0">
                <a:solidFill>
                  <a:schemeClr val="bg1"/>
                </a:solidFill>
                <a:latin typeface="Arial" pitchFamily="34" charset="0"/>
                <a:cs typeface="Arial" pitchFamily="34" charset="0"/>
              </a:rPr>
              <a:t>, K.M.A., </a:t>
            </a:r>
            <a:r>
              <a:rPr lang="en-GB" sz="2000" b="1" dirty="0" err="1">
                <a:solidFill>
                  <a:schemeClr val="bg1"/>
                </a:solidFill>
                <a:latin typeface="Arial" pitchFamily="34" charset="0"/>
                <a:cs typeface="Arial" pitchFamily="34" charset="0"/>
              </a:rPr>
              <a:t>Macphee</a:t>
            </a:r>
            <a:r>
              <a:rPr lang="en-GB" sz="2000" b="1" dirty="0">
                <a:solidFill>
                  <a:schemeClr val="bg1"/>
                </a:solidFill>
                <a:latin typeface="Arial" pitchFamily="34" charset="0"/>
                <a:cs typeface="Arial" pitchFamily="34" charset="0"/>
              </a:rPr>
              <a:t> L.M. and Taylor, L.M. (2006</a:t>
            </a:r>
            <a:r>
              <a:rPr lang="en-GB" sz="2000" b="1" dirty="0" smtClean="0">
                <a:solidFill>
                  <a:schemeClr val="bg1"/>
                </a:solidFill>
                <a:latin typeface="Arial" pitchFamily="34" charset="0"/>
                <a:cs typeface="Arial" pitchFamily="34" charset="0"/>
              </a:rPr>
              <a:t>)  The </a:t>
            </a:r>
            <a:r>
              <a:rPr lang="en-GB" sz="2000" b="1" dirty="0">
                <a:solidFill>
                  <a:schemeClr val="bg1"/>
                </a:solidFill>
                <a:latin typeface="Arial" pitchFamily="34" charset="0"/>
                <a:cs typeface="Arial" pitchFamily="34" charset="0"/>
              </a:rPr>
              <a:t>attention-intention-effort pathway in the development of psychophysiological insomnia: A theoretical </a:t>
            </a:r>
            <a:r>
              <a:rPr lang="en-GB" sz="2000" b="1" dirty="0" smtClean="0">
                <a:solidFill>
                  <a:schemeClr val="bg1"/>
                </a:solidFill>
                <a:latin typeface="Arial" pitchFamily="34" charset="0"/>
                <a:cs typeface="Arial" pitchFamily="34" charset="0"/>
              </a:rPr>
              <a:t>review. </a:t>
            </a:r>
            <a:r>
              <a:rPr lang="en-GB" sz="2000" b="1" i="1" dirty="0" smtClean="0">
                <a:solidFill>
                  <a:schemeClr val="bg1"/>
                </a:solidFill>
                <a:latin typeface="Arial" pitchFamily="34" charset="0"/>
                <a:cs typeface="Arial" pitchFamily="34" charset="0"/>
              </a:rPr>
              <a:t>Sleep </a:t>
            </a:r>
            <a:r>
              <a:rPr lang="en-GB" sz="2000" b="1" i="1" dirty="0">
                <a:solidFill>
                  <a:schemeClr val="bg1"/>
                </a:solidFill>
                <a:latin typeface="Arial" pitchFamily="34" charset="0"/>
                <a:cs typeface="Arial" pitchFamily="34" charset="0"/>
              </a:rPr>
              <a:t>Medicine </a:t>
            </a:r>
            <a:r>
              <a:rPr lang="en-GB" sz="2000" b="1" i="1" dirty="0" smtClean="0">
                <a:solidFill>
                  <a:schemeClr val="bg1"/>
                </a:solidFill>
                <a:latin typeface="Arial" pitchFamily="34" charset="0"/>
                <a:cs typeface="Arial" pitchFamily="34" charset="0"/>
              </a:rPr>
              <a:t>Reviews, 10</a:t>
            </a:r>
            <a:r>
              <a:rPr lang="en-GB" sz="2000" b="1" i="1" dirty="0">
                <a:solidFill>
                  <a:schemeClr val="bg1"/>
                </a:solidFill>
                <a:latin typeface="Arial" pitchFamily="34" charset="0"/>
                <a:cs typeface="Arial" pitchFamily="34" charset="0"/>
              </a:rPr>
              <a:t>, </a:t>
            </a:r>
            <a:r>
              <a:rPr lang="en-GB" sz="2000" b="1" dirty="0">
                <a:solidFill>
                  <a:schemeClr val="bg1"/>
                </a:solidFill>
                <a:latin typeface="Arial" pitchFamily="34" charset="0"/>
                <a:cs typeface="Arial" pitchFamily="34" charset="0"/>
              </a:rPr>
              <a:t>215-245.</a:t>
            </a:r>
          </a:p>
          <a:p>
            <a:pPr eaLnBrk="1" hangingPunct="1">
              <a:spcBef>
                <a:spcPct val="50000"/>
              </a:spcBef>
            </a:pPr>
            <a:r>
              <a:rPr lang="en-GB" sz="2000" b="1" dirty="0">
                <a:solidFill>
                  <a:schemeClr val="bg1"/>
                </a:solidFill>
                <a:latin typeface="Arial" pitchFamily="34" charset="0"/>
                <a:cs typeface="Arial" pitchFamily="34" charset="0"/>
              </a:rPr>
              <a:t>Howell, A.J., </a:t>
            </a:r>
            <a:r>
              <a:rPr lang="en-GB" sz="2000" b="1" dirty="0" err="1">
                <a:solidFill>
                  <a:schemeClr val="bg1"/>
                </a:solidFill>
                <a:latin typeface="Arial" pitchFamily="34" charset="0"/>
                <a:cs typeface="Arial" pitchFamily="34" charset="0"/>
              </a:rPr>
              <a:t>Digdon</a:t>
            </a:r>
            <a:r>
              <a:rPr lang="en-GB" sz="2000" b="1" dirty="0">
                <a:solidFill>
                  <a:schemeClr val="bg1"/>
                </a:solidFill>
                <a:latin typeface="Arial" pitchFamily="34" charset="0"/>
                <a:cs typeface="Arial" pitchFamily="34" charset="0"/>
              </a:rPr>
              <a:t>, N.L., </a:t>
            </a:r>
            <a:r>
              <a:rPr lang="en-GB" sz="2000" b="1" dirty="0" err="1">
                <a:solidFill>
                  <a:schemeClr val="bg1"/>
                </a:solidFill>
                <a:latin typeface="Arial" pitchFamily="34" charset="0"/>
                <a:cs typeface="Arial" pitchFamily="34" charset="0"/>
              </a:rPr>
              <a:t>Buro</a:t>
            </a:r>
            <a:r>
              <a:rPr lang="en-GB" sz="2000" b="1" dirty="0">
                <a:solidFill>
                  <a:schemeClr val="bg1"/>
                </a:solidFill>
                <a:latin typeface="Arial" pitchFamily="34" charset="0"/>
                <a:cs typeface="Arial" pitchFamily="34" charset="0"/>
              </a:rPr>
              <a:t>, K. and </a:t>
            </a:r>
            <a:r>
              <a:rPr lang="en-GB" sz="2000" b="1" dirty="0" err="1">
                <a:solidFill>
                  <a:schemeClr val="bg1"/>
                </a:solidFill>
                <a:latin typeface="Arial" pitchFamily="34" charset="0"/>
                <a:cs typeface="Arial" pitchFamily="34" charset="0"/>
              </a:rPr>
              <a:t>Sheptycki</a:t>
            </a:r>
            <a:r>
              <a:rPr lang="en-GB" sz="2000" b="1" dirty="0">
                <a:solidFill>
                  <a:schemeClr val="bg1"/>
                </a:solidFill>
                <a:latin typeface="Arial" pitchFamily="34" charset="0"/>
                <a:cs typeface="Arial" pitchFamily="34" charset="0"/>
              </a:rPr>
              <a:t>, A.R. (2008) Relations among mindfulness, well-being, and sleep. </a:t>
            </a:r>
            <a:r>
              <a:rPr lang="en-GB" sz="2000" b="1" i="1" dirty="0">
                <a:solidFill>
                  <a:schemeClr val="bg1"/>
                </a:solidFill>
                <a:latin typeface="Arial" pitchFamily="34" charset="0"/>
                <a:cs typeface="Arial" pitchFamily="34" charset="0"/>
              </a:rPr>
              <a:t>Personality and Individual Differences, 4</a:t>
            </a:r>
            <a:r>
              <a:rPr lang="en-GB" sz="2000" b="1" dirty="0">
                <a:solidFill>
                  <a:schemeClr val="bg1"/>
                </a:solidFill>
                <a:latin typeface="Arial" pitchFamily="34" charset="0"/>
                <a:cs typeface="Arial" pitchFamily="34" charset="0"/>
              </a:rPr>
              <a:t>5, 773-777.</a:t>
            </a:r>
          </a:p>
          <a:p>
            <a:pPr eaLnBrk="1" hangingPunct="1">
              <a:spcBef>
                <a:spcPct val="50000"/>
              </a:spcBef>
            </a:pPr>
            <a:r>
              <a:rPr lang="en-GB" sz="2000" b="1" dirty="0" smtClean="0">
                <a:solidFill>
                  <a:schemeClr val="bg1"/>
                </a:solidFill>
                <a:latin typeface="Arial" pitchFamily="34" charset="0"/>
                <a:cs typeface="Arial" pitchFamily="34" charset="0"/>
              </a:rPr>
              <a:t>Posner</a:t>
            </a:r>
            <a:r>
              <a:rPr lang="en-GB" sz="2000" b="1" dirty="0">
                <a:solidFill>
                  <a:schemeClr val="bg1"/>
                </a:solidFill>
                <a:latin typeface="Arial" pitchFamily="34" charset="0"/>
                <a:cs typeface="Arial" pitchFamily="34" charset="0"/>
              </a:rPr>
              <a:t>, M.I. (1980</a:t>
            </a:r>
            <a:r>
              <a:rPr lang="en-GB" sz="2000" b="1" dirty="0" smtClean="0">
                <a:solidFill>
                  <a:schemeClr val="bg1"/>
                </a:solidFill>
                <a:latin typeface="Arial" pitchFamily="34" charset="0"/>
                <a:cs typeface="Arial" pitchFamily="34" charset="0"/>
              </a:rPr>
              <a:t>) </a:t>
            </a:r>
            <a:r>
              <a:rPr lang="en-GB" sz="2000" b="1" dirty="0">
                <a:solidFill>
                  <a:schemeClr val="bg1"/>
                </a:solidFill>
                <a:latin typeface="Arial" pitchFamily="34" charset="0"/>
                <a:cs typeface="Arial" pitchFamily="34" charset="0"/>
              </a:rPr>
              <a:t>Orienting of </a:t>
            </a:r>
            <a:r>
              <a:rPr lang="en-GB" sz="2000" b="1" dirty="0" smtClean="0">
                <a:solidFill>
                  <a:schemeClr val="bg1"/>
                </a:solidFill>
                <a:latin typeface="Arial" pitchFamily="34" charset="0"/>
                <a:cs typeface="Arial" pitchFamily="34" charset="0"/>
              </a:rPr>
              <a:t>attention. </a:t>
            </a:r>
            <a:r>
              <a:rPr lang="en-GB" sz="2000" b="1" i="1" dirty="0">
                <a:solidFill>
                  <a:schemeClr val="bg1"/>
                </a:solidFill>
                <a:latin typeface="Arial" pitchFamily="34" charset="0"/>
                <a:cs typeface="Arial" pitchFamily="34" charset="0"/>
              </a:rPr>
              <a:t>Quarterly Journal of Experimental Psychology 32A</a:t>
            </a:r>
            <a:r>
              <a:rPr lang="en-GB" sz="2000" b="1" dirty="0">
                <a:solidFill>
                  <a:schemeClr val="bg1"/>
                </a:solidFill>
                <a:latin typeface="Arial" pitchFamily="34" charset="0"/>
                <a:cs typeface="Arial" pitchFamily="34" charset="0"/>
              </a:rPr>
              <a:t>, 3-25</a:t>
            </a:r>
            <a:r>
              <a:rPr lang="en-GB" sz="2000" b="1" dirty="0" smtClean="0">
                <a:solidFill>
                  <a:schemeClr val="bg1"/>
                </a:solidFill>
                <a:latin typeface="Arial" pitchFamily="34" charset="0"/>
                <a:cs typeface="Arial" pitchFamily="34" charset="0"/>
              </a:rPr>
              <a:t>.</a:t>
            </a:r>
          </a:p>
          <a:p>
            <a:pPr eaLnBrk="1" hangingPunct="1">
              <a:spcBef>
                <a:spcPct val="50000"/>
              </a:spcBef>
            </a:pPr>
            <a:r>
              <a:rPr lang="en-GB" sz="2000" b="1" dirty="0" smtClean="0">
                <a:solidFill>
                  <a:schemeClr val="bg1"/>
                </a:solidFill>
                <a:latin typeface="Arial" pitchFamily="34" charset="0"/>
                <a:cs typeface="Arial" pitchFamily="34" charset="0"/>
              </a:rPr>
              <a:t>Woods et al. </a:t>
            </a:r>
            <a:r>
              <a:rPr lang="en-GB" sz="2000" b="1" dirty="0">
                <a:solidFill>
                  <a:schemeClr val="bg1"/>
                </a:solidFill>
                <a:latin typeface="Arial" pitchFamily="34" charset="0"/>
                <a:cs typeface="Arial" pitchFamily="34" charset="0"/>
              </a:rPr>
              <a:t>(2009) The clock as a focus of selective attention in those with primary </a:t>
            </a:r>
            <a:r>
              <a:rPr lang="en-GB" sz="2000" b="1" dirty="0" smtClean="0">
                <a:solidFill>
                  <a:schemeClr val="bg1"/>
                </a:solidFill>
                <a:latin typeface="Arial" pitchFamily="34" charset="0"/>
                <a:cs typeface="Arial" pitchFamily="34" charset="0"/>
              </a:rPr>
              <a:t>insomnia: An </a:t>
            </a:r>
            <a:r>
              <a:rPr lang="en-GB" sz="2000" b="1" dirty="0">
                <a:solidFill>
                  <a:schemeClr val="bg1"/>
                </a:solidFill>
                <a:latin typeface="Arial" pitchFamily="34" charset="0"/>
                <a:cs typeface="Arial" pitchFamily="34" charset="0"/>
              </a:rPr>
              <a:t>experimental study using a modified Posner </a:t>
            </a:r>
            <a:r>
              <a:rPr lang="en-GB" sz="2000" b="1" dirty="0" smtClean="0">
                <a:solidFill>
                  <a:schemeClr val="bg1"/>
                </a:solidFill>
                <a:latin typeface="Arial" pitchFamily="34" charset="0"/>
                <a:cs typeface="Arial" pitchFamily="34" charset="0"/>
              </a:rPr>
              <a:t>paradigm. </a:t>
            </a:r>
            <a:r>
              <a:rPr lang="en-GB" sz="2000" b="1" i="1" dirty="0" err="1" smtClean="0">
                <a:solidFill>
                  <a:schemeClr val="bg1"/>
                </a:solidFill>
                <a:latin typeface="Arial" pitchFamily="34" charset="0"/>
                <a:cs typeface="Arial" pitchFamily="34" charset="0"/>
              </a:rPr>
              <a:t>Behavior</a:t>
            </a:r>
            <a:r>
              <a:rPr lang="en-GB" sz="2000" b="1" i="1" dirty="0" smtClean="0">
                <a:solidFill>
                  <a:schemeClr val="bg1"/>
                </a:solidFill>
                <a:latin typeface="Arial" pitchFamily="34" charset="0"/>
                <a:cs typeface="Arial" pitchFamily="34" charset="0"/>
              </a:rPr>
              <a:t> Research and Therapy, 41</a:t>
            </a:r>
            <a:r>
              <a:rPr lang="en-GB" sz="2000" b="1" dirty="0" smtClean="0">
                <a:solidFill>
                  <a:schemeClr val="bg1"/>
                </a:solidFill>
                <a:latin typeface="Arial" pitchFamily="34" charset="0"/>
                <a:cs typeface="Arial" pitchFamily="34" charset="0"/>
              </a:rPr>
              <a:t>, 231-236.</a:t>
            </a:r>
            <a:endParaRPr lang="en-GB" sz="2000" b="1" dirty="0">
              <a:solidFill>
                <a:schemeClr val="bg1"/>
              </a:solidFill>
              <a:latin typeface="Arial" pitchFamily="34" charset="0"/>
              <a:cs typeface="Arial" pitchFamily="34" charset="0"/>
            </a:endParaRPr>
          </a:p>
          <a:p>
            <a:pPr eaLnBrk="1" hangingPunct="1">
              <a:spcBef>
                <a:spcPct val="50000"/>
              </a:spcBef>
            </a:pPr>
            <a:endParaRPr lang="en-GB" sz="2400" b="1" dirty="0" smtClean="0">
              <a:solidFill>
                <a:schemeClr val="bg1"/>
              </a:solidFill>
              <a:latin typeface="Arial" pitchFamily="34" charset="0"/>
              <a:cs typeface="Arial" pitchFamily="34" charset="0"/>
            </a:endParaRPr>
          </a:p>
          <a:p>
            <a:pPr eaLnBrk="1" hangingPunct="1">
              <a:spcBef>
                <a:spcPct val="50000"/>
              </a:spcBef>
            </a:pPr>
            <a:endParaRPr lang="en-US" sz="2400" b="1" dirty="0" smtClean="0">
              <a:solidFill>
                <a:schemeClr val="bg1"/>
              </a:solidFill>
              <a:latin typeface="Arial" pitchFamily="34" charset="0"/>
              <a:cs typeface="Arial" pitchFamily="34" charset="0"/>
            </a:endParaRPr>
          </a:p>
        </p:txBody>
      </p:sp>
      <p:sp>
        <p:nvSpPr>
          <p:cNvPr id="8" name="TextBox 7"/>
          <p:cNvSpPr txBox="1">
            <a:spLocks/>
          </p:cNvSpPr>
          <p:nvPr/>
        </p:nvSpPr>
        <p:spPr>
          <a:xfrm>
            <a:off x="10754287" y="34882297"/>
            <a:ext cx="9000000" cy="7492784"/>
          </a:xfrm>
          <a:prstGeom prst="rect">
            <a:avLst/>
          </a:prstGeom>
          <a:noFill/>
          <a:ln w="38100">
            <a:solidFill>
              <a:schemeClr val="tx1"/>
            </a:solidFill>
          </a:ln>
        </p:spPr>
        <p:txBody>
          <a:bodyPr wrap="square" lIns="277200" tIns="144000" rIns="277200" bIns="144000" rtlCol="0">
            <a:spAutoFit/>
          </a:bodyPr>
          <a:lstStyle/>
          <a:p>
            <a:pPr>
              <a:defRPr/>
            </a:pPr>
            <a:r>
              <a:rPr lang="en-GB" sz="3600" dirty="0" smtClean="0">
                <a:cs typeface="Arial" pitchFamily="34" charset="0"/>
              </a:rPr>
              <a:t>A </a:t>
            </a:r>
            <a:r>
              <a:rPr lang="en-GB" sz="3600" dirty="0">
                <a:cs typeface="Arial" pitchFamily="34" charset="0"/>
              </a:rPr>
              <a:t>significant interaction was found between sleep quality and level of mindfulness (p&lt;0.05) over all 4 trial types with a negative correlation between PSQI and MAAS (r= -0.35, p&lt;0.01). When high in mindfulness, PI were significantly faster than GS. When low in mindfulness, PI were significantly slower than GS. As sleep quality decreases, mindfulness decreases. </a:t>
            </a:r>
            <a:endParaRPr lang="en-GB" sz="3600" dirty="0" smtClean="0">
              <a:cs typeface="Arial" pitchFamily="34" charset="0"/>
            </a:endParaRPr>
          </a:p>
          <a:p>
            <a:pPr>
              <a:defRPr/>
            </a:pPr>
            <a:r>
              <a:rPr lang="en-GB" sz="3600" dirty="0" smtClean="0">
                <a:cs typeface="Arial" pitchFamily="34" charset="0"/>
              </a:rPr>
              <a:t>No significant effect (P&gt;0.05) of stimuli type (sleep </a:t>
            </a:r>
            <a:r>
              <a:rPr lang="en-GB" sz="3600" dirty="0" err="1" smtClean="0">
                <a:cs typeface="Arial" pitchFamily="34" charset="0"/>
              </a:rPr>
              <a:t>vs</a:t>
            </a:r>
            <a:r>
              <a:rPr lang="en-GB" sz="3600" dirty="0" smtClean="0">
                <a:cs typeface="Arial" pitchFamily="34" charset="0"/>
              </a:rPr>
              <a:t> neutral) was observed between GS and PI.</a:t>
            </a:r>
            <a:endParaRPr lang="en-US" sz="3600" dirty="0">
              <a:cs typeface="Arial" pitchFamily="34" charset="0"/>
            </a:endParaRPr>
          </a:p>
        </p:txBody>
      </p:sp>
      <p:sp>
        <p:nvSpPr>
          <p:cNvPr id="34" name="TextBox 33"/>
          <p:cNvSpPr txBox="1"/>
          <p:nvPr/>
        </p:nvSpPr>
        <p:spPr>
          <a:xfrm>
            <a:off x="27857669" y="24574711"/>
            <a:ext cx="184731" cy="1354217"/>
          </a:xfrm>
          <a:prstGeom prst="rect">
            <a:avLst/>
          </a:prstGeom>
          <a:noFill/>
        </p:spPr>
        <p:txBody>
          <a:bodyPr wrap="none" rtlCol="0">
            <a:spAutoFit/>
          </a:bodyPr>
          <a:lstStyle/>
          <a:p>
            <a:endParaRPr lang="en-GB" dirty="0"/>
          </a:p>
        </p:txBody>
      </p:sp>
      <p:sp>
        <p:nvSpPr>
          <p:cNvPr id="36" name="TextBox 35"/>
          <p:cNvSpPr txBox="1"/>
          <p:nvPr/>
        </p:nvSpPr>
        <p:spPr>
          <a:xfrm>
            <a:off x="27542359" y="24574711"/>
            <a:ext cx="184731" cy="1354217"/>
          </a:xfrm>
          <a:prstGeom prst="rect">
            <a:avLst/>
          </a:prstGeom>
          <a:noFill/>
        </p:spPr>
        <p:txBody>
          <a:bodyPr wrap="none" rtlCol="0">
            <a:spAutoFit/>
          </a:bodyPr>
          <a:lstStyle/>
          <a:p>
            <a:endParaRPr lang="en-GB" dirty="0"/>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8934" y="26250933"/>
            <a:ext cx="6386378" cy="478952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rot="16200000">
            <a:off x="9974886" y="18241719"/>
            <a:ext cx="5250201" cy="783255"/>
          </a:xfrm>
          <a:prstGeom prst="rect">
            <a:avLst/>
          </a:prstGeom>
          <a:solidFill>
            <a:schemeClr val="bg1"/>
          </a:solidFill>
          <a:ln w="38100">
            <a:noFill/>
          </a:ln>
        </p:spPr>
        <p:txBody>
          <a:bodyPr wrap="none" lIns="277200" tIns="144000" rIns="277200" bIns="144000" rtlCol="0">
            <a:spAutoFit/>
          </a:bodyPr>
          <a:lstStyle/>
          <a:p>
            <a:r>
              <a:rPr lang="en-GB" sz="3200" b="1" dirty="0" smtClean="0">
                <a:cs typeface="Arial" pitchFamily="34" charset="0"/>
              </a:rPr>
              <a:t>Mean reaction time (</a:t>
            </a:r>
            <a:r>
              <a:rPr lang="en-GB" sz="3200" b="1" dirty="0" err="1" smtClean="0">
                <a:cs typeface="Arial" pitchFamily="34" charset="0"/>
              </a:rPr>
              <a:t>ms</a:t>
            </a:r>
            <a:r>
              <a:rPr lang="en-GB" sz="3200" b="1" dirty="0" smtClean="0">
                <a:cs typeface="Arial" pitchFamily="34" charset="0"/>
              </a:rPr>
              <a:t>)</a:t>
            </a:r>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8574" y="23427544"/>
            <a:ext cx="1189037" cy="896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03399" y="12458700"/>
            <a:ext cx="16570968" cy="13277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14131940" y="12274417"/>
            <a:ext cx="5040783" cy="1768140"/>
          </a:xfrm>
          <a:prstGeom prst="rect">
            <a:avLst/>
          </a:prstGeom>
          <a:solidFill>
            <a:schemeClr val="bg1"/>
          </a:solidFill>
          <a:ln w="38100">
            <a:noFill/>
          </a:ln>
        </p:spPr>
        <p:txBody>
          <a:bodyPr wrap="square" lIns="277200" tIns="144000" rIns="277200" bIns="144000" rtlCol="0">
            <a:spAutoFit/>
          </a:bodyPr>
          <a:lstStyle/>
          <a:p>
            <a:endParaRPr lang="en-GB" sz="3200" b="1" u="sng" dirty="0" smtClean="0">
              <a:cs typeface="Arial" pitchFamily="34" charset="0"/>
            </a:endParaRPr>
          </a:p>
          <a:p>
            <a:endParaRPr lang="en-GB" sz="3200" b="1" u="sng" dirty="0">
              <a:cs typeface="Arial" pitchFamily="34" charset="0"/>
            </a:endParaRPr>
          </a:p>
          <a:p>
            <a:r>
              <a:rPr lang="en-GB" sz="3200" b="1" dirty="0" smtClean="0">
                <a:cs typeface="Arial" pitchFamily="34" charset="0"/>
              </a:rPr>
              <a:t>    High mindfulness    </a:t>
            </a:r>
          </a:p>
        </p:txBody>
      </p:sp>
      <p:sp>
        <p:nvSpPr>
          <p:cNvPr id="46" name="TextBox 45"/>
          <p:cNvSpPr txBox="1"/>
          <p:nvPr/>
        </p:nvSpPr>
        <p:spPr>
          <a:xfrm>
            <a:off x="19172724" y="12274417"/>
            <a:ext cx="4799768" cy="1768140"/>
          </a:xfrm>
          <a:prstGeom prst="rect">
            <a:avLst/>
          </a:prstGeom>
          <a:solidFill>
            <a:schemeClr val="bg1"/>
          </a:solidFill>
          <a:ln w="38100">
            <a:noFill/>
          </a:ln>
        </p:spPr>
        <p:txBody>
          <a:bodyPr wrap="square" lIns="277200" tIns="144000" rIns="277200" bIns="144000" rtlCol="0">
            <a:spAutoFit/>
          </a:bodyPr>
          <a:lstStyle/>
          <a:p>
            <a:endParaRPr lang="en-GB" sz="3200" b="1" u="sng" dirty="0" smtClean="0">
              <a:cs typeface="Arial" pitchFamily="34" charset="0"/>
            </a:endParaRPr>
          </a:p>
          <a:p>
            <a:endParaRPr lang="en-GB" sz="3200" b="1" u="sng" dirty="0">
              <a:cs typeface="Arial" pitchFamily="34" charset="0"/>
            </a:endParaRPr>
          </a:p>
          <a:p>
            <a:r>
              <a:rPr lang="en-GB" sz="3200" b="1" dirty="0" smtClean="0">
                <a:cs typeface="Arial" pitchFamily="34" charset="0"/>
              </a:rPr>
              <a:t>     Low mindfulness</a:t>
            </a:r>
          </a:p>
        </p:txBody>
      </p:sp>
      <p:sp>
        <p:nvSpPr>
          <p:cNvPr id="12" name="TextBox 11"/>
          <p:cNvSpPr txBox="1"/>
          <p:nvPr/>
        </p:nvSpPr>
        <p:spPr>
          <a:xfrm rot="16200000">
            <a:off x="9938718" y="18431833"/>
            <a:ext cx="5250201" cy="783255"/>
          </a:xfrm>
          <a:prstGeom prst="rect">
            <a:avLst/>
          </a:prstGeom>
          <a:solidFill>
            <a:schemeClr val="bg1"/>
          </a:solidFill>
          <a:ln w="38100">
            <a:noFill/>
          </a:ln>
        </p:spPr>
        <p:txBody>
          <a:bodyPr wrap="none" lIns="277200" tIns="144000" rIns="277200" bIns="144000" rtlCol="0">
            <a:spAutoFit/>
          </a:bodyPr>
          <a:lstStyle/>
          <a:p>
            <a:r>
              <a:rPr lang="en-GB" sz="3200" b="1" dirty="0" smtClean="0">
                <a:cs typeface="Arial" pitchFamily="34" charset="0"/>
              </a:rPr>
              <a:t>Mean reaction time (</a:t>
            </a:r>
            <a:r>
              <a:rPr lang="en-GB" sz="3200" b="1" dirty="0" err="1" smtClean="0">
                <a:cs typeface="Arial" pitchFamily="34" charset="0"/>
              </a:rPr>
              <a:t>ms</a:t>
            </a:r>
            <a:r>
              <a:rPr lang="en-GB" sz="3200" b="1" dirty="0" smtClean="0">
                <a:cs typeface="Arial" pitchFamily="34" charset="0"/>
              </a:rPr>
              <a:t>)</a:t>
            </a:r>
          </a:p>
        </p:txBody>
      </p:sp>
      <p:sp>
        <p:nvSpPr>
          <p:cNvPr id="4" name="TextBox 3"/>
          <p:cNvSpPr txBox="1"/>
          <p:nvPr/>
        </p:nvSpPr>
        <p:spPr>
          <a:xfrm>
            <a:off x="24788211" y="12727600"/>
            <a:ext cx="2643718" cy="2629914"/>
          </a:xfrm>
          <a:prstGeom prst="rect">
            <a:avLst/>
          </a:prstGeom>
          <a:solidFill>
            <a:schemeClr val="bg1"/>
          </a:solidFill>
          <a:ln w="38100">
            <a:noFill/>
          </a:ln>
        </p:spPr>
        <p:txBody>
          <a:bodyPr wrap="none" lIns="277200" tIns="144000" rIns="277200" bIns="144000" rtlCol="0">
            <a:spAutoFit/>
          </a:bodyPr>
          <a:lstStyle/>
          <a:p>
            <a:r>
              <a:rPr lang="en-GB" sz="3200" b="1" dirty="0" smtClean="0">
                <a:cs typeface="Arial" pitchFamily="34" charset="0"/>
              </a:rPr>
              <a:t>Trial type</a:t>
            </a:r>
          </a:p>
          <a:p>
            <a:r>
              <a:rPr lang="en-GB" sz="2400" b="1" dirty="0" smtClean="0">
                <a:cs typeface="Arial" pitchFamily="34" charset="0"/>
              </a:rPr>
              <a:t>Valid sleep</a:t>
            </a:r>
          </a:p>
          <a:p>
            <a:r>
              <a:rPr lang="en-GB" sz="2400" b="1" dirty="0" smtClean="0">
                <a:cs typeface="Arial" pitchFamily="34" charset="0"/>
              </a:rPr>
              <a:t>Valid neutral</a:t>
            </a:r>
          </a:p>
          <a:p>
            <a:r>
              <a:rPr lang="en-GB" sz="2400" b="1" dirty="0" smtClean="0">
                <a:cs typeface="Arial" pitchFamily="34" charset="0"/>
              </a:rPr>
              <a:t>Invalid sleep</a:t>
            </a:r>
          </a:p>
          <a:p>
            <a:r>
              <a:rPr lang="en-GB" sz="2400" b="1" dirty="0" smtClean="0">
                <a:cs typeface="Arial" pitchFamily="34" charset="0"/>
              </a:rPr>
              <a:t>Invalid neutral</a:t>
            </a:r>
            <a:endParaRPr lang="en-GB" sz="2400" b="1" dirty="0" smtClean="0">
              <a:cs typeface="Arial" pitchFamily="34" charset="0"/>
            </a:endParaRPr>
          </a:p>
          <a:p>
            <a:endParaRPr lang="en-GB" sz="2400" b="1" dirty="0" smtClean="0">
              <a:cs typeface="Arial" pitchFamily="34"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8573" y="23494385"/>
            <a:ext cx="1087972" cy="8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17704" y="23525184"/>
            <a:ext cx="1059601" cy="799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2190" y="23525183"/>
            <a:ext cx="864000" cy="789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10471" y="23525183"/>
            <a:ext cx="874278" cy="799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15363092" y="24266826"/>
            <a:ext cx="2833468" cy="783255"/>
          </a:xfrm>
          <a:prstGeom prst="rect">
            <a:avLst/>
          </a:prstGeom>
          <a:solidFill>
            <a:schemeClr val="bg1"/>
          </a:solidFill>
          <a:ln w="38100">
            <a:noFill/>
          </a:ln>
        </p:spPr>
        <p:txBody>
          <a:bodyPr wrap="square" lIns="277200" tIns="144000" rIns="277200" bIns="144000" rtlCol="0">
            <a:spAutoFit/>
          </a:bodyPr>
          <a:lstStyle/>
          <a:p>
            <a:pPr marL="571500" indent="-571500">
              <a:buFont typeface="+mj-lt"/>
              <a:buAutoNum type="romanUcPeriod" startAt="3"/>
            </a:pPr>
            <a:endParaRPr lang="en-GB" sz="3200" b="1" u="sng" dirty="0" smtClean="0">
              <a:cs typeface="Arial" pitchFamily="34" charset="0"/>
            </a:endParaRPr>
          </a:p>
        </p:txBody>
      </p:sp>
      <p:sp>
        <p:nvSpPr>
          <p:cNvPr id="33" name="TextBox 32"/>
          <p:cNvSpPr txBox="1"/>
          <p:nvPr/>
        </p:nvSpPr>
        <p:spPr>
          <a:xfrm>
            <a:off x="20689734" y="24266827"/>
            <a:ext cx="2833468" cy="783255"/>
          </a:xfrm>
          <a:prstGeom prst="rect">
            <a:avLst/>
          </a:prstGeom>
          <a:solidFill>
            <a:schemeClr val="bg1"/>
          </a:solidFill>
          <a:ln w="38100">
            <a:noFill/>
          </a:ln>
        </p:spPr>
        <p:txBody>
          <a:bodyPr wrap="square" lIns="277200" tIns="144000" rIns="277200" bIns="144000" rtlCol="0">
            <a:spAutoFit/>
          </a:bodyPr>
          <a:lstStyle/>
          <a:p>
            <a:pPr marL="571500" indent="-571500">
              <a:buFont typeface="+mj-lt"/>
              <a:buAutoNum type="romanUcPeriod" startAt="3"/>
            </a:pPr>
            <a:endParaRPr lang="en-GB" sz="3200" b="1" u="sng" dirty="0" smtClean="0">
              <a:cs typeface="Arial" pitchFamily="34" charset="0"/>
            </a:endParaRPr>
          </a:p>
        </p:txBody>
      </p:sp>
      <p:sp>
        <p:nvSpPr>
          <p:cNvPr id="16" name="TextBox 15"/>
          <p:cNvSpPr txBox="1"/>
          <p:nvPr/>
        </p:nvSpPr>
        <p:spPr>
          <a:xfrm>
            <a:off x="17213674" y="24848701"/>
            <a:ext cx="4762406" cy="783255"/>
          </a:xfrm>
          <a:prstGeom prst="rect">
            <a:avLst/>
          </a:prstGeom>
          <a:solidFill>
            <a:schemeClr val="bg1"/>
          </a:solidFill>
          <a:ln w="38100">
            <a:noFill/>
          </a:ln>
        </p:spPr>
        <p:txBody>
          <a:bodyPr wrap="square" lIns="277200" tIns="144000" rIns="277200" bIns="144000" rtlCol="0">
            <a:spAutoFit/>
          </a:bodyPr>
          <a:lstStyle/>
          <a:p>
            <a:r>
              <a:rPr lang="en-GB" sz="3200" b="1" u="sng" dirty="0" smtClean="0">
                <a:cs typeface="Arial" pitchFamily="34" charset="0"/>
              </a:rPr>
              <a:t>Error bars +/- 2 SE</a:t>
            </a:r>
            <a:endParaRPr lang="en-GB" sz="3200" b="1" u="sng" dirty="0" smtClean="0">
              <a:cs typeface="Arial" pitchFamily="34" charset="0"/>
            </a:endParaRPr>
          </a:p>
        </p:txBody>
      </p:sp>
      <p:pic>
        <p:nvPicPr>
          <p:cNvPr id="17"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841061" y="1868488"/>
            <a:ext cx="13936663" cy="251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392211" y="26471977"/>
            <a:ext cx="10090570" cy="8000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A0research_temp_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scene3d>
          <a:camera prst="orthographicFront">
            <a:rot lat="0" lon="0" rev="15000000"/>
          </a:camera>
          <a:lightRig rig="threePt" dir="t"/>
        </a:scene3d>
      </a:spPr>
      <a:bodyPr/>
      <a:lstStyle/>
      <a:style>
        <a:lnRef idx="2">
          <a:schemeClr val="accent1"/>
        </a:lnRef>
        <a:fillRef idx="0">
          <a:schemeClr val="accent1"/>
        </a:fillRef>
        <a:effectRef idx="1">
          <a:schemeClr val="accent1"/>
        </a:effectRef>
        <a:fontRef idx="minor">
          <a:schemeClr val="tx1"/>
        </a:fontRef>
      </a:style>
    </a:lnDef>
    <a:txDef>
      <a:spPr>
        <a:noFill/>
        <a:ln w="38100">
          <a:solidFill>
            <a:schemeClr val="tx1"/>
          </a:solidFill>
        </a:ln>
      </a:spPr>
      <a:bodyPr wrap="square" lIns="277200" tIns="144000" rIns="277200" bIns="144000" rtlCol="0">
        <a:spAutoFit/>
      </a:bodyPr>
      <a:lstStyle>
        <a:defPPr marL="571500" indent="-571500">
          <a:buFont typeface="+mj-lt"/>
          <a:buAutoNum type="romanUcPeriod" startAt="3"/>
          <a:defRPr sz="3200" b="1" u="sng" dirty="0" smtClean="0">
            <a:cs typeface="Arial"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A0research_temp_blue</Template>
  <TotalTime>446</TotalTime>
  <Words>540</Words>
  <Application>Microsoft Office PowerPoint</Application>
  <PresentationFormat>Custom</PresentationFormat>
  <Paragraphs>71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A0research_temp_blue</vt:lpstr>
      <vt:lpstr>PowerPoint Presentation</vt:lpstr>
    </vt:vector>
  </TitlesOfParts>
  <Company>University of Glasgow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 Rao</dc:creator>
  <cp:lastModifiedBy>heatherw</cp:lastModifiedBy>
  <cp:revision>46</cp:revision>
  <cp:lastPrinted>2013-10-09T15:28:15Z</cp:lastPrinted>
  <dcterms:created xsi:type="dcterms:W3CDTF">2013-09-24T12:58:32Z</dcterms:created>
  <dcterms:modified xsi:type="dcterms:W3CDTF">2013-10-09T15:41:05Z</dcterms:modified>
</cp:coreProperties>
</file>