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70" r:id="rId5"/>
    <p:sldId id="258" r:id="rId6"/>
    <p:sldId id="257" r:id="rId7"/>
    <p:sldId id="266" r:id="rId8"/>
    <p:sldId id="265" r:id="rId9"/>
    <p:sldId id="269" r:id="rId10"/>
    <p:sldId id="263" r:id="rId11"/>
    <p:sldId id="26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F9BD8-6263-423E-90B8-D4D96BEED852}" v="2" dt="2021-10-25T16:07:42.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3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orn Heile" userId="3726db60-6397-4a8f-a2a9-56a929b832c7" providerId="ADAL" clId="{A87F9BD8-6263-423E-90B8-D4D96BEED852}"/>
    <pc:docChg chg="custSel modSld">
      <pc:chgData name="Bjorn Heile" userId="3726db60-6397-4a8f-a2a9-56a929b832c7" providerId="ADAL" clId="{A87F9BD8-6263-423E-90B8-D4D96BEED852}" dt="2021-10-25T16:07:42.955" v="2"/>
      <pc:docMkLst>
        <pc:docMk/>
      </pc:docMkLst>
      <pc:sldChg chg="delSp mod modTransition delAnim">
        <pc:chgData name="Bjorn Heile" userId="3726db60-6397-4a8f-a2a9-56a929b832c7" providerId="ADAL" clId="{A87F9BD8-6263-423E-90B8-D4D96BEED852}" dt="2021-10-25T16:07:42.955" v="2"/>
        <pc:sldMkLst>
          <pc:docMk/>
          <pc:sldMk cId="1724076165" sldId="256"/>
        </pc:sldMkLst>
        <pc:spChg chg="del">
          <ac:chgData name="Bjorn Heile" userId="3726db60-6397-4a8f-a2a9-56a929b832c7" providerId="ADAL" clId="{A87F9BD8-6263-423E-90B8-D4D96BEED852}" dt="2021-10-25T16:07:33.696" v="0" actId="478"/>
          <ac:spMkLst>
            <pc:docMk/>
            <pc:sldMk cId="1724076165" sldId="256"/>
            <ac:spMk id="6" creationId="{6BC038CA-FB1A-4811-AB2C-80EAAA4A4E1A}"/>
          </ac:spMkLst>
        </pc:spChg>
      </pc:sldChg>
    </pc:docChg>
  </pc:docChgLst>
  <pc:docChgLst>
    <pc:chgData name="Bjorn Heile" userId="3726db60-6397-4a8f-a2a9-56a929b832c7" providerId="ADAL" clId="{517D9CFB-466F-4066-B89C-4ABB53E4F05B}"/>
    <pc:docChg chg="custSel delSld modSld sldOrd">
      <pc:chgData name="Bjorn Heile" userId="3726db60-6397-4a8f-a2a9-56a929b832c7" providerId="ADAL" clId="{517D9CFB-466F-4066-B89C-4ABB53E4F05B}" dt="2021-07-06T16:01:53.527" v="267"/>
      <pc:docMkLst>
        <pc:docMk/>
      </pc:docMkLst>
      <pc:sldChg chg="modSp mod">
        <pc:chgData name="Bjorn Heile" userId="3726db60-6397-4a8f-a2a9-56a929b832c7" providerId="ADAL" clId="{517D9CFB-466F-4066-B89C-4ABB53E4F05B}" dt="2021-07-06T15:34:40.335" v="1" actId="20577"/>
        <pc:sldMkLst>
          <pc:docMk/>
          <pc:sldMk cId="1724076165" sldId="256"/>
        </pc:sldMkLst>
        <pc:spChg chg="mod">
          <ac:chgData name="Bjorn Heile" userId="3726db60-6397-4a8f-a2a9-56a929b832c7" providerId="ADAL" clId="{517D9CFB-466F-4066-B89C-4ABB53E4F05B}" dt="2021-07-06T15:34:40.335" v="1" actId="20577"/>
          <ac:spMkLst>
            <pc:docMk/>
            <pc:sldMk cId="1724076165" sldId="256"/>
            <ac:spMk id="4" creationId="{6241E225-C10E-4164-ADEB-917EA463B029}"/>
          </ac:spMkLst>
        </pc:spChg>
      </pc:sldChg>
      <pc:sldChg chg="addSp delSp modSp mod ord">
        <pc:chgData name="Bjorn Heile" userId="3726db60-6397-4a8f-a2a9-56a929b832c7" providerId="ADAL" clId="{517D9CFB-466F-4066-B89C-4ABB53E4F05B}" dt="2021-07-06T15:54:22.518" v="237"/>
        <pc:sldMkLst>
          <pc:docMk/>
          <pc:sldMk cId="2513275918" sldId="257"/>
        </pc:sldMkLst>
        <pc:spChg chg="mod">
          <ac:chgData name="Bjorn Heile" userId="3726db60-6397-4a8f-a2a9-56a929b832c7" providerId="ADAL" clId="{517D9CFB-466F-4066-B89C-4ABB53E4F05B}" dt="2021-07-06T15:52:52.837" v="227" actId="20577"/>
          <ac:spMkLst>
            <pc:docMk/>
            <pc:sldMk cId="2513275918" sldId="257"/>
            <ac:spMk id="3" creationId="{187737FD-D795-47E5-8F38-C27C5F98C8E1}"/>
          </ac:spMkLst>
        </pc:spChg>
        <pc:picChg chg="add mod">
          <ac:chgData name="Bjorn Heile" userId="3726db60-6397-4a8f-a2a9-56a929b832c7" providerId="ADAL" clId="{517D9CFB-466F-4066-B89C-4ABB53E4F05B}" dt="2021-07-06T15:52:49.222" v="225" actId="14100"/>
          <ac:picMkLst>
            <pc:docMk/>
            <pc:sldMk cId="2513275918" sldId="257"/>
            <ac:picMk id="5" creationId="{DED89AB4-DFBB-426C-97EB-D415BE57FA0D}"/>
          </ac:picMkLst>
        </pc:picChg>
        <pc:picChg chg="del">
          <ac:chgData name="Bjorn Heile" userId="3726db60-6397-4a8f-a2a9-56a929b832c7" providerId="ADAL" clId="{517D9CFB-466F-4066-B89C-4ABB53E4F05B}" dt="2021-07-06T15:51:53.417" v="222" actId="478"/>
          <ac:picMkLst>
            <pc:docMk/>
            <pc:sldMk cId="2513275918" sldId="257"/>
            <ac:picMk id="6" creationId="{144FB2C0-E6CE-48C9-A874-08985A89A6EC}"/>
          </ac:picMkLst>
        </pc:picChg>
      </pc:sldChg>
      <pc:sldChg chg="modSp mod ord">
        <pc:chgData name="Bjorn Heile" userId="3726db60-6397-4a8f-a2a9-56a929b832c7" providerId="ADAL" clId="{517D9CFB-466F-4066-B89C-4ABB53E4F05B}" dt="2021-07-06T15:54:09.375" v="235"/>
        <pc:sldMkLst>
          <pc:docMk/>
          <pc:sldMk cId="3605191203" sldId="258"/>
        </pc:sldMkLst>
        <pc:spChg chg="mod">
          <ac:chgData name="Bjorn Heile" userId="3726db60-6397-4a8f-a2a9-56a929b832c7" providerId="ADAL" clId="{517D9CFB-466F-4066-B89C-4ABB53E4F05B}" dt="2021-07-06T15:51:45.002" v="221" actId="20577"/>
          <ac:spMkLst>
            <pc:docMk/>
            <pc:sldMk cId="3605191203" sldId="258"/>
            <ac:spMk id="3" creationId="{67894530-4E1A-40C0-950F-DF3AB44E1186}"/>
          </ac:spMkLst>
        </pc:spChg>
        <pc:spChg chg="mod">
          <ac:chgData name="Bjorn Heile" userId="3726db60-6397-4a8f-a2a9-56a929b832c7" providerId="ADAL" clId="{517D9CFB-466F-4066-B89C-4ABB53E4F05B}" dt="2021-07-06T15:49:21.993" v="69" actId="20577"/>
          <ac:spMkLst>
            <pc:docMk/>
            <pc:sldMk cId="3605191203" sldId="258"/>
            <ac:spMk id="4" creationId="{E65D7CC4-6582-430B-8598-B87590D804B9}"/>
          </ac:spMkLst>
        </pc:spChg>
      </pc:sldChg>
      <pc:sldChg chg="modSp mod ord">
        <pc:chgData name="Bjorn Heile" userId="3726db60-6397-4a8f-a2a9-56a929b832c7" providerId="ADAL" clId="{517D9CFB-466F-4066-B89C-4ABB53E4F05B}" dt="2021-07-06T15:53:43.975" v="231"/>
        <pc:sldMkLst>
          <pc:docMk/>
          <pc:sldMk cId="270805120" sldId="259"/>
        </pc:sldMkLst>
        <pc:spChg chg="mod">
          <ac:chgData name="Bjorn Heile" userId="3726db60-6397-4a8f-a2a9-56a929b832c7" providerId="ADAL" clId="{517D9CFB-466F-4066-B89C-4ABB53E4F05B}" dt="2021-07-06T15:47:49.542" v="61"/>
          <ac:spMkLst>
            <pc:docMk/>
            <pc:sldMk cId="270805120" sldId="259"/>
            <ac:spMk id="3" creationId="{4C36CE91-822D-4B73-BF7E-C2F5AA41E1E6}"/>
          </ac:spMkLst>
        </pc:spChg>
        <pc:spChg chg="mod">
          <ac:chgData name="Bjorn Heile" userId="3726db60-6397-4a8f-a2a9-56a929b832c7" providerId="ADAL" clId="{517D9CFB-466F-4066-B89C-4ABB53E4F05B}" dt="2021-07-06T15:46:18.860" v="58" actId="20577"/>
          <ac:spMkLst>
            <pc:docMk/>
            <pc:sldMk cId="270805120" sldId="259"/>
            <ac:spMk id="4" creationId="{AEC61E45-39BC-4247-AD20-07DEEB2C972A}"/>
          </ac:spMkLst>
        </pc:spChg>
      </pc:sldChg>
      <pc:sldChg chg="addSp delSp modSp mod ord">
        <pc:chgData name="Bjorn Heile" userId="3726db60-6397-4a8f-a2a9-56a929b832c7" providerId="ADAL" clId="{517D9CFB-466F-4066-B89C-4ABB53E4F05B}" dt="2021-07-06T15:53:32.492" v="229"/>
        <pc:sldMkLst>
          <pc:docMk/>
          <pc:sldMk cId="1653414866" sldId="261"/>
        </pc:sldMkLst>
        <pc:spChg chg="mod">
          <ac:chgData name="Bjorn Heile" userId="3726db60-6397-4a8f-a2a9-56a929b832c7" providerId="ADAL" clId="{517D9CFB-466F-4066-B89C-4ABB53E4F05B}" dt="2021-07-06T15:45:19.515" v="52"/>
          <ac:spMkLst>
            <pc:docMk/>
            <pc:sldMk cId="1653414866" sldId="261"/>
            <ac:spMk id="4" creationId="{C8CD21C1-0559-4ED0-A6B8-D73C82F05912}"/>
          </ac:spMkLst>
        </pc:spChg>
        <pc:spChg chg="mod">
          <ac:chgData name="Bjorn Heile" userId="3726db60-6397-4a8f-a2a9-56a929b832c7" providerId="ADAL" clId="{517D9CFB-466F-4066-B89C-4ABB53E4F05B}" dt="2021-07-06T15:44:39.423" v="49" actId="20577"/>
          <ac:spMkLst>
            <pc:docMk/>
            <pc:sldMk cId="1653414866" sldId="261"/>
            <ac:spMk id="5" creationId="{B568AB60-2B12-4ABC-9A8C-A3A2EA9F0E2F}"/>
          </ac:spMkLst>
        </pc:spChg>
        <pc:picChg chg="add mod">
          <ac:chgData name="Bjorn Heile" userId="3726db60-6397-4a8f-a2a9-56a929b832c7" providerId="ADAL" clId="{517D9CFB-466F-4066-B89C-4ABB53E4F05B}" dt="2021-07-06T15:46:11.153" v="56" actId="1076"/>
          <ac:picMkLst>
            <pc:docMk/>
            <pc:sldMk cId="1653414866" sldId="261"/>
            <ac:picMk id="3" creationId="{2CB19441-B1FE-4F8C-86AC-CD6AB1087D68}"/>
          </ac:picMkLst>
        </pc:picChg>
        <pc:picChg chg="del">
          <ac:chgData name="Bjorn Heile" userId="3726db60-6397-4a8f-a2a9-56a929b832c7" providerId="ADAL" clId="{517D9CFB-466F-4066-B89C-4ABB53E4F05B}" dt="2021-07-06T15:45:22.473" v="53" actId="478"/>
          <ac:picMkLst>
            <pc:docMk/>
            <pc:sldMk cId="1653414866" sldId="261"/>
            <ac:picMk id="8" creationId="{488D539E-B932-4C62-A62D-BC4FA35749AC}"/>
          </ac:picMkLst>
        </pc:picChg>
      </pc:sldChg>
      <pc:sldChg chg="addSp delSp modSp mod">
        <pc:chgData name="Bjorn Heile" userId="3726db60-6397-4a8f-a2a9-56a929b832c7" providerId="ADAL" clId="{517D9CFB-466F-4066-B89C-4ABB53E4F05B}" dt="2021-07-06T15:44:28.157" v="47" actId="1076"/>
        <pc:sldMkLst>
          <pc:docMk/>
          <pc:sldMk cId="2757489640" sldId="262"/>
        </pc:sldMkLst>
        <pc:spChg chg="mod">
          <ac:chgData name="Bjorn Heile" userId="3726db60-6397-4a8f-a2a9-56a929b832c7" providerId="ADAL" clId="{517D9CFB-466F-4066-B89C-4ABB53E4F05B}" dt="2021-07-06T15:43:06.213" v="41" actId="20577"/>
          <ac:spMkLst>
            <pc:docMk/>
            <pc:sldMk cId="2757489640" sldId="262"/>
            <ac:spMk id="3" creationId="{D63996B9-3113-4FA1-BCCA-789A953E7CC2}"/>
          </ac:spMkLst>
        </pc:spChg>
        <pc:spChg chg="mod">
          <ac:chgData name="Bjorn Heile" userId="3726db60-6397-4a8f-a2a9-56a929b832c7" providerId="ADAL" clId="{517D9CFB-466F-4066-B89C-4ABB53E4F05B}" dt="2021-07-06T15:43:12.707" v="43" actId="20577"/>
          <ac:spMkLst>
            <pc:docMk/>
            <pc:sldMk cId="2757489640" sldId="262"/>
            <ac:spMk id="4" creationId="{C9278917-6D8A-4A59-982C-648481421414}"/>
          </ac:spMkLst>
        </pc:spChg>
        <pc:picChg chg="add mod">
          <ac:chgData name="Bjorn Heile" userId="3726db60-6397-4a8f-a2a9-56a929b832c7" providerId="ADAL" clId="{517D9CFB-466F-4066-B89C-4ABB53E4F05B}" dt="2021-07-06T15:44:28.157" v="47" actId="1076"/>
          <ac:picMkLst>
            <pc:docMk/>
            <pc:sldMk cId="2757489640" sldId="262"/>
            <ac:picMk id="6" creationId="{DCD3D517-3AC4-4A81-89BE-F62BCFEC07F8}"/>
          </ac:picMkLst>
        </pc:picChg>
        <pc:picChg chg="del">
          <ac:chgData name="Bjorn Heile" userId="3726db60-6397-4a8f-a2a9-56a929b832c7" providerId="ADAL" clId="{517D9CFB-466F-4066-B89C-4ABB53E4F05B}" dt="2021-07-06T15:43:16.283" v="44" actId="478"/>
          <ac:picMkLst>
            <pc:docMk/>
            <pc:sldMk cId="2757489640" sldId="262"/>
            <ac:picMk id="9" creationId="{402E3DF9-8A3E-496B-9875-62D4F5BE3E4C}"/>
          </ac:picMkLst>
        </pc:picChg>
      </pc:sldChg>
      <pc:sldChg chg="addSp delSp modSp mod">
        <pc:chgData name="Bjorn Heile" userId="3726db60-6397-4a8f-a2a9-56a929b832c7" providerId="ADAL" clId="{517D9CFB-466F-4066-B89C-4ABB53E4F05B}" dt="2021-07-06T15:42:55.052" v="39" actId="1076"/>
        <pc:sldMkLst>
          <pc:docMk/>
          <pc:sldMk cId="139227920" sldId="263"/>
        </pc:sldMkLst>
        <pc:spChg chg="mod">
          <ac:chgData name="Bjorn Heile" userId="3726db60-6397-4a8f-a2a9-56a929b832c7" providerId="ADAL" clId="{517D9CFB-466F-4066-B89C-4ABB53E4F05B}" dt="2021-07-06T15:41:48.091" v="33" actId="20577"/>
          <ac:spMkLst>
            <pc:docMk/>
            <pc:sldMk cId="139227920" sldId="263"/>
            <ac:spMk id="4" creationId="{4412F99A-0533-40BF-9926-4889E94D508E}"/>
          </ac:spMkLst>
        </pc:spChg>
        <pc:spChg chg="mod">
          <ac:chgData name="Bjorn Heile" userId="3726db60-6397-4a8f-a2a9-56a929b832c7" providerId="ADAL" clId="{517D9CFB-466F-4066-B89C-4ABB53E4F05B}" dt="2021-07-06T15:41:42.954" v="31" actId="20577"/>
          <ac:spMkLst>
            <pc:docMk/>
            <pc:sldMk cId="139227920" sldId="263"/>
            <ac:spMk id="5" creationId="{7DE840AE-FB15-4374-8C1E-8A4C7DFC2848}"/>
          </ac:spMkLst>
        </pc:spChg>
        <pc:spChg chg="ord">
          <ac:chgData name="Bjorn Heile" userId="3726db60-6397-4a8f-a2a9-56a929b832c7" providerId="ADAL" clId="{517D9CFB-466F-4066-B89C-4ABB53E4F05B}" dt="2021-07-06T15:42:36.177" v="37" actId="166"/>
          <ac:spMkLst>
            <pc:docMk/>
            <pc:sldMk cId="139227920" sldId="263"/>
            <ac:spMk id="10" creationId="{8D35AA45-0940-44B8-866A-244E93457160}"/>
          </ac:spMkLst>
        </pc:spChg>
        <pc:spChg chg="mod">
          <ac:chgData name="Bjorn Heile" userId="3726db60-6397-4a8f-a2a9-56a929b832c7" providerId="ADAL" clId="{517D9CFB-466F-4066-B89C-4ABB53E4F05B}" dt="2021-07-06T15:42:55.052" v="39" actId="1076"/>
          <ac:spMkLst>
            <pc:docMk/>
            <pc:sldMk cId="139227920" sldId="263"/>
            <ac:spMk id="11" creationId="{8CCFD5B7-5DDF-4B12-93B8-C722F772F6A5}"/>
          </ac:spMkLst>
        </pc:spChg>
        <pc:picChg chg="add mod">
          <ac:chgData name="Bjorn Heile" userId="3726db60-6397-4a8f-a2a9-56a929b832c7" providerId="ADAL" clId="{517D9CFB-466F-4066-B89C-4ABB53E4F05B}" dt="2021-07-06T15:42:51.782" v="38" actId="1076"/>
          <ac:picMkLst>
            <pc:docMk/>
            <pc:sldMk cId="139227920" sldId="263"/>
            <ac:picMk id="3" creationId="{7727A38A-3F3A-43A2-B051-E95AC3341A22}"/>
          </ac:picMkLst>
        </pc:picChg>
        <pc:picChg chg="del">
          <ac:chgData name="Bjorn Heile" userId="3726db60-6397-4a8f-a2a9-56a929b832c7" providerId="ADAL" clId="{517D9CFB-466F-4066-B89C-4ABB53E4F05B}" dt="2021-07-06T15:42:23.467" v="34" actId="478"/>
          <ac:picMkLst>
            <pc:docMk/>
            <pc:sldMk cId="139227920" sldId="263"/>
            <ac:picMk id="9" creationId="{A4DD3AE2-F0A0-4CF2-8BE1-F8D01D373313}"/>
          </ac:picMkLst>
        </pc:picChg>
      </pc:sldChg>
      <pc:sldChg chg="addSp delSp modSp mod">
        <pc:chgData name="Bjorn Heile" userId="3726db60-6397-4a8f-a2a9-56a929b832c7" providerId="ADAL" clId="{517D9CFB-466F-4066-B89C-4ABB53E4F05B}" dt="2021-07-06T15:37:45.125" v="20" actId="1076"/>
        <pc:sldMkLst>
          <pc:docMk/>
          <pc:sldMk cId="1089680482" sldId="265"/>
        </pc:sldMkLst>
        <pc:spChg chg="mod">
          <ac:chgData name="Bjorn Heile" userId="3726db60-6397-4a8f-a2a9-56a929b832c7" providerId="ADAL" clId="{517D9CFB-466F-4066-B89C-4ABB53E4F05B}" dt="2021-07-06T15:36:27.569" v="13" actId="20577"/>
          <ac:spMkLst>
            <pc:docMk/>
            <pc:sldMk cId="1089680482" sldId="265"/>
            <ac:spMk id="2" creationId="{DAFC3FF3-C3A1-4483-85B8-F7A8C94560B6}"/>
          </ac:spMkLst>
        </pc:spChg>
        <pc:spChg chg="mod">
          <ac:chgData name="Bjorn Heile" userId="3726db60-6397-4a8f-a2a9-56a929b832c7" providerId="ADAL" clId="{517D9CFB-466F-4066-B89C-4ABB53E4F05B}" dt="2021-07-06T15:36:32.554" v="15" actId="20577"/>
          <ac:spMkLst>
            <pc:docMk/>
            <pc:sldMk cId="1089680482" sldId="265"/>
            <ac:spMk id="3" creationId="{30F9D5B7-7C04-4163-9811-F93542342E88}"/>
          </ac:spMkLst>
        </pc:spChg>
        <pc:picChg chg="del">
          <ac:chgData name="Bjorn Heile" userId="3726db60-6397-4a8f-a2a9-56a929b832c7" providerId="ADAL" clId="{517D9CFB-466F-4066-B89C-4ABB53E4F05B}" dt="2021-07-06T15:36:35.296" v="16" actId="478"/>
          <ac:picMkLst>
            <pc:docMk/>
            <pc:sldMk cId="1089680482" sldId="265"/>
            <ac:picMk id="5" creationId="{312EAE84-43FC-4587-922B-6C41401371E6}"/>
          </ac:picMkLst>
        </pc:picChg>
        <pc:picChg chg="add mod">
          <ac:chgData name="Bjorn Heile" userId="3726db60-6397-4a8f-a2a9-56a929b832c7" providerId="ADAL" clId="{517D9CFB-466F-4066-B89C-4ABB53E4F05B}" dt="2021-07-06T15:37:45.125" v="20" actId="1076"/>
          <ac:picMkLst>
            <pc:docMk/>
            <pc:sldMk cId="1089680482" sldId="265"/>
            <ac:picMk id="7" creationId="{9C9B739D-02A2-4E96-9180-15BDE64DFD4F}"/>
          </ac:picMkLst>
        </pc:picChg>
      </pc:sldChg>
      <pc:sldChg chg="addSp delSp modSp mod">
        <pc:chgData name="Bjorn Heile" userId="3726db60-6397-4a8f-a2a9-56a929b832c7" providerId="ADAL" clId="{517D9CFB-466F-4066-B89C-4ABB53E4F05B}" dt="2021-07-06T15:36:17.096" v="11" actId="1076"/>
        <pc:sldMkLst>
          <pc:docMk/>
          <pc:sldMk cId="3765262273" sldId="266"/>
        </pc:sldMkLst>
        <pc:spChg chg="mod">
          <ac:chgData name="Bjorn Heile" userId="3726db60-6397-4a8f-a2a9-56a929b832c7" providerId="ADAL" clId="{517D9CFB-466F-4066-B89C-4ABB53E4F05B}" dt="2021-07-06T15:34:50.753" v="3" actId="20577"/>
          <ac:spMkLst>
            <pc:docMk/>
            <pc:sldMk cId="3765262273" sldId="266"/>
            <ac:spMk id="4" creationId="{4DCE0797-49A5-48E8-BE26-6047E48695AB}"/>
          </ac:spMkLst>
        </pc:spChg>
        <pc:spChg chg="mod">
          <ac:chgData name="Bjorn Heile" userId="3726db60-6397-4a8f-a2a9-56a929b832c7" providerId="ADAL" clId="{517D9CFB-466F-4066-B89C-4ABB53E4F05B}" dt="2021-07-06T15:34:54.091" v="5" actId="20577"/>
          <ac:spMkLst>
            <pc:docMk/>
            <pc:sldMk cId="3765262273" sldId="266"/>
            <ac:spMk id="5" creationId="{003FA7C5-1AA8-4B79-B485-C87351CCABC0}"/>
          </ac:spMkLst>
        </pc:spChg>
        <pc:spChg chg="ord">
          <ac:chgData name="Bjorn Heile" userId="3726db60-6397-4a8f-a2a9-56a929b832c7" providerId="ADAL" clId="{517D9CFB-466F-4066-B89C-4ABB53E4F05B}" dt="2021-07-06T15:36:01.037" v="9" actId="166"/>
          <ac:spMkLst>
            <pc:docMk/>
            <pc:sldMk cId="3765262273" sldId="266"/>
            <ac:spMk id="7" creationId="{14612848-7035-4A07-8A46-BB93FA79EB66}"/>
          </ac:spMkLst>
        </pc:spChg>
        <pc:picChg chg="add mod">
          <ac:chgData name="Bjorn Heile" userId="3726db60-6397-4a8f-a2a9-56a929b832c7" providerId="ADAL" clId="{517D9CFB-466F-4066-B89C-4ABB53E4F05B}" dt="2021-07-06T15:36:17.096" v="11" actId="1076"/>
          <ac:picMkLst>
            <pc:docMk/>
            <pc:sldMk cId="3765262273" sldId="266"/>
            <ac:picMk id="3" creationId="{B36D0619-936D-4D1E-A2B8-07242D6F13FB}"/>
          </ac:picMkLst>
        </pc:picChg>
        <pc:picChg chg="del">
          <ac:chgData name="Bjorn Heile" userId="3726db60-6397-4a8f-a2a9-56a929b832c7" providerId="ADAL" clId="{517D9CFB-466F-4066-B89C-4ABB53E4F05B}" dt="2021-07-06T15:34:58.752" v="6" actId="478"/>
          <ac:picMkLst>
            <pc:docMk/>
            <pc:sldMk cId="3765262273" sldId="266"/>
            <ac:picMk id="10" creationId="{7955AFF6-997E-402D-8D7E-A97B32ED1688}"/>
          </ac:picMkLst>
        </pc:picChg>
      </pc:sldChg>
      <pc:sldChg chg="del">
        <pc:chgData name="Bjorn Heile" userId="3726db60-6397-4a8f-a2a9-56a929b832c7" providerId="ADAL" clId="{517D9CFB-466F-4066-B89C-4ABB53E4F05B}" dt="2021-07-06T15:49:13.094" v="67" actId="47"/>
        <pc:sldMkLst>
          <pc:docMk/>
          <pc:sldMk cId="3192157948" sldId="267"/>
        </pc:sldMkLst>
      </pc:sldChg>
      <pc:sldChg chg="del">
        <pc:chgData name="Bjorn Heile" userId="3726db60-6397-4a8f-a2a9-56a929b832c7" providerId="ADAL" clId="{517D9CFB-466F-4066-B89C-4ABB53E4F05B}" dt="2021-07-06T15:41:35.068" v="29" actId="47"/>
        <pc:sldMkLst>
          <pc:docMk/>
          <pc:sldMk cId="276589288" sldId="268"/>
        </pc:sldMkLst>
      </pc:sldChg>
      <pc:sldChg chg="addSp modSp mod modTransition modAnim">
        <pc:chgData name="Bjorn Heile" userId="3726db60-6397-4a8f-a2a9-56a929b832c7" providerId="ADAL" clId="{517D9CFB-466F-4066-B89C-4ABB53E4F05B}" dt="2021-07-06T16:01:53.527" v="267"/>
        <pc:sldMkLst>
          <pc:docMk/>
          <pc:sldMk cId="3846612489" sldId="269"/>
        </pc:sldMkLst>
        <pc:spChg chg="add mod">
          <ac:chgData name="Bjorn Heile" userId="3726db60-6397-4a8f-a2a9-56a929b832c7" providerId="ADAL" clId="{517D9CFB-466F-4066-B89C-4ABB53E4F05B}" dt="2021-07-06T15:39:08.033" v="24" actId="20577"/>
          <ac:spMkLst>
            <pc:docMk/>
            <pc:sldMk cId="3846612489" sldId="269"/>
            <ac:spMk id="3" creationId="{EC0920F4-3BCE-4311-9679-569FCEEF1F0D}"/>
          </ac:spMkLst>
        </pc:spChg>
        <pc:spChg chg="mod">
          <ac:chgData name="Bjorn Heile" userId="3726db60-6397-4a8f-a2a9-56a929b832c7" providerId="ADAL" clId="{517D9CFB-466F-4066-B89C-4ABB53E4F05B}" dt="2021-07-06T15:39:00.046" v="21" actId="1076"/>
          <ac:spMkLst>
            <pc:docMk/>
            <pc:sldMk cId="3846612489" sldId="269"/>
            <ac:spMk id="4" creationId="{F346C72D-F185-477F-9CCD-97C7B54B5776}"/>
          </ac:spMkLst>
        </pc:spChg>
      </pc:sldChg>
      <pc:sldChg chg="addSp modSp mod ord modAnim">
        <pc:chgData name="Bjorn Heile" userId="3726db60-6397-4a8f-a2a9-56a929b832c7" providerId="ADAL" clId="{517D9CFB-466F-4066-B89C-4ABB53E4F05B}" dt="2021-07-06T15:53:53.357" v="233"/>
        <pc:sldMkLst>
          <pc:docMk/>
          <pc:sldMk cId="3777364644" sldId="270"/>
        </pc:sldMkLst>
        <pc:spChg chg="add mod">
          <ac:chgData name="Bjorn Heile" userId="3726db60-6397-4a8f-a2a9-56a929b832c7" providerId="ADAL" clId="{517D9CFB-466F-4066-B89C-4ABB53E4F05B}" dt="2021-07-06T15:48:46.337" v="64" actId="20577"/>
          <ac:spMkLst>
            <pc:docMk/>
            <pc:sldMk cId="3777364644" sldId="270"/>
            <ac:spMk id="61" creationId="{E261B3EA-3D0E-46FF-9AB4-91B359E5B847}"/>
          </ac:spMkLst>
        </pc:spChg>
        <pc:spChg chg="add mod">
          <ac:chgData name="Bjorn Heile" userId="3726db60-6397-4a8f-a2a9-56a929b832c7" providerId="ADAL" clId="{517D9CFB-466F-4066-B89C-4ABB53E4F05B}" dt="2021-07-06T15:48:57.573" v="65"/>
          <ac:spMkLst>
            <pc:docMk/>
            <pc:sldMk cId="3777364644" sldId="270"/>
            <ac:spMk id="62" creationId="{D6B005C9-1E48-4BD5-85DD-1BF335DB7F68}"/>
          </ac:spMkLst>
        </pc:spChg>
        <pc:spChg chg="add mod">
          <ac:chgData name="Bjorn Heile" userId="3726db60-6397-4a8f-a2a9-56a929b832c7" providerId="ADAL" clId="{517D9CFB-466F-4066-B89C-4ABB53E4F05B}" dt="2021-07-06T15:49:07.975" v="66"/>
          <ac:spMkLst>
            <pc:docMk/>
            <pc:sldMk cId="3777364644" sldId="270"/>
            <ac:spMk id="64" creationId="{FFCCAC69-F7C2-4837-9BC3-C0A15EF17FD1}"/>
          </ac:spMkLst>
        </pc:spChg>
      </pc:sldChg>
    </pc:docChg>
  </pc:docChgLst>
  <pc:docChgLst>
    <pc:chgData name="Bjorn Heile" userId="3726db60-6397-4a8f-a2a9-56a929b832c7" providerId="ADAL" clId="{18A85EFC-ADB3-47C2-8B2A-71B4ED2A3896}"/>
    <pc:docChg chg="modSld">
      <pc:chgData name="Bjorn Heile" userId="3726db60-6397-4a8f-a2a9-56a929b832c7" providerId="ADAL" clId="{18A85EFC-ADB3-47C2-8B2A-71B4ED2A3896}" dt="2021-10-18T16:55:12.088" v="91"/>
      <pc:docMkLst>
        <pc:docMk/>
      </pc:docMkLst>
      <pc:sldChg chg="addSp modSp mod modTransition modAnim">
        <pc:chgData name="Bjorn Heile" userId="3726db60-6397-4a8f-a2a9-56a929b832c7" providerId="ADAL" clId="{18A85EFC-ADB3-47C2-8B2A-71B4ED2A3896}" dt="2021-10-18T16:55:12.088" v="91"/>
        <pc:sldMkLst>
          <pc:docMk/>
          <pc:sldMk cId="1724076165" sldId="256"/>
        </pc:sldMkLst>
        <pc:spChg chg="add mod">
          <ac:chgData name="Bjorn Heile" userId="3726db60-6397-4a8f-a2a9-56a929b832c7" providerId="ADAL" clId="{18A85EFC-ADB3-47C2-8B2A-71B4ED2A3896}" dt="2021-10-18T16:54:36.559" v="1" actId="1076"/>
          <ac:spMkLst>
            <pc:docMk/>
            <pc:sldMk cId="1724076165" sldId="256"/>
            <ac:spMk id="6" creationId="{6BC038CA-FB1A-4811-AB2C-80EAAA4A4E1A}"/>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6T08:53:06.075"/>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0,'248'248,"-239"-239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08.414"/>
    </inkml:context>
    <inkml:brush xml:id="br0">
      <inkml:brushProperty name="width" value="0.2" units="cm"/>
      <inkml:brushProperty name="height" value="0.2" units="cm"/>
      <inkml:brushProperty name="color" value="#FFC114"/>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09.771"/>
    </inkml:context>
    <inkml:brush xml:id="br0">
      <inkml:brushProperty name="width" value="0.2" units="cm"/>
      <inkml:brushProperty name="height" value="0.2" units="cm"/>
      <inkml:brushProperty name="color" value="#FFC114"/>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11.641"/>
    </inkml:context>
    <inkml:brush xml:id="br0">
      <inkml:brushProperty name="width" value="0.2" units="cm"/>
      <inkml:brushProperty name="height" value="0.2" units="cm"/>
      <inkml:brushProperty name="color" value="#FFC114"/>
      <inkml:brushProperty name="ignorePressure" value="1"/>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12.846"/>
    </inkml:context>
    <inkml:brush xml:id="br0">
      <inkml:brushProperty name="width" value="0.2" units="cm"/>
      <inkml:brushProperty name="height" value="0.2" units="cm"/>
      <inkml:brushProperty name="color" value="#FFC114"/>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13.695"/>
    </inkml:context>
    <inkml:brush xml:id="br0">
      <inkml:brushProperty name="width" value="0.2" units="cm"/>
      <inkml:brushProperty name="height" value="0.2" units="cm"/>
      <inkml:brushProperty name="color" value="#FFC114"/>
      <inkml:brushProperty name="ignorePressure" value="1"/>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14.932"/>
    </inkml:context>
    <inkml:brush xml:id="br0">
      <inkml:brushProperty name="width" value="0.2" units="cm"/>
      <inkml:brushProperty name="height" value="0.2" units="cm"/>
      <inkml:brushProperty name="color" value="#FFC114"/>
      <inkml:brushProperty name="ignorePressure" value="1"/>
    </inkml:brush>
  </inkml:definitions>
  <inkml:trace contextRef="#ctx0" brushRef="#br0">0 1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16.635"/>
    </inkml:context>
    <inkml:brush xml:id="br0">
      <inkml:brushProperty name="width" value="0.2" units="cm"/>
      <inkml:brushProperty name="height" value="0.2" units="cm"/>
      <inkml:brushProperty name="color" value="#FFC114"/>
      <inkml:brushProperty name="ignorePressure" value="1"/>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18.168"/>
    </inkml:context>
    <inkml:brush xml:id="br0">
      <inkml:brushProperty name="width" value="0.2" units="cm"/>
      <inkml:brushProperty name="height" value="0.2" units="cm"/>
      <inkml:brushProperty name="color" value="#FFC114"/>
      <inkml:brushProperty name="ignorePressure" value="1"/>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19.239"/>
    </inkml:context>
    <inkml:brush xml:id="br0">
      <inkml:brushProperty name="width" value="0.2" units="cm"/>
      <inkml:brushProperty name="height" value="0.2" units="cm"/>
      <inkml:brushProperty name="color" value="#FFC114"/>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21.712"/>
    </inkml:context>
    <inkml:brush xml:id="br0">
      <inkml:brushProperty name="width" value="0.2" units="cm"/>
      <inkml:brushProperty name="height" value="0.2" units="cm"/>
      <inkml:brushProperty name="color" value="#FFC11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7:52.510"/>
    </inkml:context>
    <inkml:brush xml:id="br0">
      <inkml:brushProperty name="width" value="0.2" units="cm"/>
      <inkml:brushProperty name="height" value="0.2" units="cm"/>
      <inkml:brushProperty name="color" value="#FFC114"/>
      <inkml:brushProperty name="ignorePressure" value="1"/>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25.915"/>
    </inkml:context>
    <inkml:brush xml:id="br0">
      <inkml:brushProperty name="width" value="0.2" units="cm"/>
      <inkml:brushProperty name="height" value="0.2" units="cm"/>
      <inkml:brushProperty name="color" value="#FFC114"/>
      <inkml:brushProperty name="ignorePressure" value="1"/>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28.239"/>
    </inkml:context>
    <inkml:brush xml:id="br0">
      <inkml:brushProperty name="width" value="0.2" units="cm"/>
      <inkml:brushProperty name="height" value="0.2" units="cm"/>
      <inkml:brushProperty name="color" value="#FFC114"/>
      <inkml:brushProperty name="ignorePressure" value="1"/>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53:45.776"/>
    </inkml:context>
    <inkml:brush xml:id="br0">
      <inkml:brushProperty name="width" value="0.35" units="cm"/>
      <inkml:brushProperty name="height" value="0.35" units="cm"/>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53:51.564"/>
    </inkml:context>
    <inkml:brush xml:id="br0">
      <inkml:brushProperty name="width" value="0.35" units="cm"/>
      <inkml:brushProperty name="height" value="0.35" units="cm"/>
      <inkml:brushProperty name="ignorePressure" value="1"/>
    </inkml:brush>
  </inkml:definitions>
  <inkml:trace contextRef="#ctx0" brushRef="#br0">1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8:50.897"/>
    </inkml:context>
    <inkml:brush xml:id="br0">
      <inkml:brushProperty name="width" value="0.2" units="cm"/>
      <inkml:brushProperty name="height" value="0.2" units="cm"/>
      <inkml:brushProperty name="color" value="#E71224"/>
      <inkml:brushProperty name="ignorePressure" value="1"/>
    </inkml:brush>
  </inkml:definitions>
  <inkml:trace contextRef="#ctx0" brushRef="#br0">1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8:51.922"/>
    </inkml:context>
    <inkml:brush xml:id="br0">
      <inkml:brushProperty name="width" value="0.2" units="cm"/>
      <inkml:brushProperty name="height" value="0.2" units="cm"/>
      <inkml:brushProperty name="color" value="#E71224"/>
      <inkml:brushProperty name="ignorePressure" value="1"/>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8:52.820"/>
    </inkml:context>
    <inkml:brush xml:id="br0">
      <inkml:brushProperty name="width" value="0.2" units="cm"/>
      <inkml:brushProperty name="height" value="0.2" units="cm"/>
      <inkml:brushProperty name="color" value="#E71224"/>
      <inkml:brushProperty name="ignorePressure" value="1"/>
    </inkml:brush>
  </inkml:definitions>
  <inkml:trace contextRef="#ctx0" brushRef="#br0">1 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8:53.948"/>
    </inkml:context>
    <inkml:brush xml:id="br0">
      <inkml:brushProperty name="width" value="0.2" units="cm"/>
      <inkml:brushProperty name="height" value="0.2" units="cm"/>
      <inkml:brushProperty name="color" value="#E71224"/>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8:55.265"/>
    </inkml:context>
    <inkml:brush xml:id="br0">
      <inkml:brushProperty name="width" value="0.2" units="cm"/>
      <inkml:brushProperty name="height" value="0.2" units="cm"/>
      <inkml:brushProperty name="color" value="#E71224"/>
      <inkml:brushProperty name="ignorePressure" value="1"/>
    </inkml:brush>
  </inkml:definitions>
  <inkml:trace contextRef="#ctx0" brushRef="#br0">1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8:56.242"/>
    </inkml:context>
    <inkml:brush xml:id="br0">
      <inkml:brushProperty name="width" value="0.2" units="cm"/>
      <inkml:brushProperty name="height" value="0.2" units="cm"/>
      <inkml:brushProperty name="color" value="#E71224"/>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7:53.680"/>
    </inkml:context>
    <inkml:brush xml:id="br0">
      <inkml:brushProperty name="width" value="0.2" units="cm"/>
      <inkml:brushProperty name="height" value="0.2" units="cm"/>
      <inkml:brushProperty name="color" value="#FFC114"/>
      <inkml:brushProperty name="ignorePressure" value="1"/>
    </inkml:brush>
  </inkml:definitions>
  <inkml:trace contextRef="#ctx0" brushRef="#br0">1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8:56.879"/>
    </inkml:context>
    <inkml:brush xml:id="br0">
      <inkml:brushProperty name="width" value="0.2" units="cm"/>
      <inkml:brushProperty name="height" value="0.2" units="cm"/>
      <inkml:brushProperty name="color" value="#E71224"/>
      <inkml:brushProperty name="ignorePressure" value="1"/>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8:58.125"/>
    </inkml:context>
    <inkml:brush xml:id="br0">
      <inkml:brushProperty name="width" value="0.2" units="cm"/>
      <inkml:brushProperty name="height" value="0.2" units="cm"/>
      <inkml:brushProperty name="color" value="#E71224"/>
      <inkml:brushProperty name="ignorePressure" value="1"/>
    </inkml:brush>
  </inkml:definitions>
  <inkml:trace contextRef="#ctx0" brushRef="#br0">0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9:16.970"/>
    </inkml:context>
    <inkml:brush xml:id="br0">
      <inkml:brushProperty name="width" value="0.1" units="cm"/>
      <inkml:brushProperty name="height" value="0.1" units="cm"/>
      <inkml:brushProperty name="color" value="#FFC114"/>
      <inkml:brushProperty name="ignorePressure" value="1"/>
    </inkml:brush>
  </inkml:definitions>
  <inkml:trace contextRef="#ctx0" brushRef="#br0">0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9:18.029"/>
    </inkml:context>
    <inkml:brush xml:id="br0">
      <inkml:brushProperty name="width" value="0.1" units="cm"/>
      <inkml:brushProperty name="height" value="0.1" units="cm"/>
      <inkml:brushProperty name="color" value="#FFC114"/>
      <inkml:brushProperty name="ignorePressure" value="1"/>
    </inkml:brush>
  </inkml:definitions>
  <inkml:trace contextRef="#ctx0" brushRef="#br0">0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9:18.653"/>
    </inkml:context>
    <inkml:brush xml:id="br0">
      <inkml:brushProperty name="width" value="0.1" units="cm"/>
      <inkml:brushProperty name="height" value="0.1" units="cm"/>
      <inkml:brushProperty name="color" value="#FFC114"/>
      <inkml:brushProperty name="ignorePressure" value="1"/>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9:20.188"/>
    </inkml:context>
    <inkml:brush xml:id="br0">
      <inkml:brushProperty name="width" value="0.1" units="cm"/>
      <inkml:brushProperty name="height" value="0.1" units="cm"/>
      <inkml:brushProperty name="color" value="#FFC114"/>
      <inkml:brushProperty name="ignorePressure" value="1"/>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4:09:21.446"/>
    </inkml:context>
    <inkml:brush xml:id="br0">
      <inkml:brushProperty name="width" value="0.1" units="cm"/>
      <inkml:brushProperty name="height" value="0.1" units="cm"/>
      <inkml:brushProperty name="color" value="#FFC114"/>
      <inkml:brushProperty name="ignorePressure" value="1"/>
    </inkml:brush>
  </inkml:definitions>
  <inkml:trace contextRef="#ctx0" brushRef="#br0">1 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6:28:37.524"/>
    </inkml:context>
    <inkml:brush xml:id="br0">
      <inkml:brushProperty name="width" value="0.2" units="cm"/>
      <inkml:brushProperty name="height" value="0.2" units="cm"/>
      <inkml:brushProperty name="color" value="#F6630D"/>
      <inkml:brushProperty name="ignorePressure" value="1"/>
    </inkml:brush>
  </inkml:definitions>
  <inkml:trace contextRef="#ctx0" brushRef="#br0">1 1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6:28:46.507"/>
    </inkml:context>
    <inkml:brush xml:id="br0">
      <inkml:brushProperty name="width" value="0.2" units="cm"/>
      <inkml:brushProperty name="height" value="0.2" units="cm"/>
      <inkml:brushProperty name="color" value="#004F8B"/>
      <inkml:brushProperty name="ignorePressure" value="1"/>
    </inkml:brush>
  </inkml:definitions>
  <inkml:trace contextRef="#ctx0" brushRef="#br0">1 1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6:29:01.353"/>
    </inkml:context>
    <inkml:brush xml:id="br0">
      <inkml:brushProperty name="width" value="0.1" units="cm"/>
      <inkml:brushProperty name="height" value="0.1" units="cm"/>
      <inkml:brushProperty name="color" value="#FFC114"/>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7:56.858"/>
    </inkml:context>
    <inkml:brush xml:id="br0">
      <inkml:brushProperty name="width" value="0.2" units="cm"/>
      <inkml:brushProperty name="height" value="0.2" units="cm"/>
      <inkml:brushProperty name="color" value="#FFC114"/>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7:58.944"/>
    </inkml:context>
    <inkml:brush xml:id="br0">
      <inkml:brushProperty name="width" value="0.2" units="cm"/>
      <inkml:brushProperty name="height" value="0.2" units="cm"/>
      <inkml:brushProperty name="color" value="#FFC114"/>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00.518"/>
    </inkml:context>
    <inkml:brush xml:id="br0">
      <inkml:brushProperty name="width" value="0.2" units="cm"/>
      <inkml:brushProperty name="height" value="0.2" units="cm"/>
      <inkml:brushProperty name="color" value="#FFC114"/>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02.226"/>
    </inkml:context>
    <inkml:brush xml:id="br0">
      <inkml:brushProperty name="width" value="0.2" units="cm"/>
      <inkml:brushProperty name="height" value="0.2" units="cm"/>
      <inkml:brushProperty name="color" value="#FFC114"/>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05.199"/>
    </inkml:context>
    <inkml:brush xml:id="br0">
      <inkml:brushProperty name="width" value="0.2" units="cm"/>
      <inkml:brushProperty name="height" value="0.2" units="cm"/>
      <inkml:brushProperty name="color" value="#FFC114"/>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5T11:28:07.120"/>
    </inkml:context>
    <inkml:brush xml:id="br0">
      <inkml:brushProperty name="width" value="0.2" units="cm"/>
      <inkml:brushProperty name="height" value="0.2" units="cm"/>
      <inkml:brushProperty name="color" value="#FFC114"/>
      <inkml:brushProperty name="ignorePressure" value="1"/>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AF83EB-8B0E-4AAE-B57D-5114C8E654A5}"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2571334442"/>
      </p:ext>
    </p:extLst>
  </p:cSld>
  <p:clrMapOvr>
    <a:masterClrMapping/>
  </p:clrMapOvr>
  <p:transition spd="slow" advClick="0"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F83EB-8B0E-4AAE-B57D-5114C8E654A5}"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4205699585"/>
      </p:ext>
    </p:extLst>
  </p:cSld>
  <p:clrMapOvr>
    <a:masterClrMapping/>
  </p:clrMapOvr>
  <p:transition spd="slow" advClick="0"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F83EB-8B0E-4AAE-B57D-5114C8E654A5}"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4174234849"/>
      </p:ext>
    </p:extLst>
  </p:cSld>
  <p:clrMapOvr>
    <a:masterClrMapping/>
  </p:clrMapOvr>
  <p:transition spd="slow" advClick="0"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F83EB-8B0E-4AAE-B57D-5114C8E654A5}"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4277509306"/>
      </p:ext>
    </p:extLst>
  </p:cSld>
  <p:clrMapOvr>
    <a:masterClrMapping/>
  </p:clrMapOvr>
  <p:transition spd="slow" advClick="0"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F83EB-8B0E-4AAE-B57D-5114C8E654A5}" type="datetimeFigureOut">
              <a:rPr lang="en-GB" smtClean="0"/>
              <a:t>25/10/2021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572354769"/>
      </p:ext>
    </p:extLst>
  </p:cSld>
  <p:clrMapOvr>
    <a:masterClrMapping/>
  </p:clrMapOvr>
  <p:transition spd="slow" advClick="0"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F83EB-8B0E-4AAE-B57D-5114C8E654A5}" type="datetimeFigureOut">
              <a:rPr lang="en-GB" smtClean="0"/>
              <a:t>25/10/2021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2229942589"/>
      </p:ext>
    </p:extLst>
  </p:cSld>
  <p:clrMapOvr>
    <a:masterClrMapping/>
  </p:clrMapOvr>
  <p:transition spd="slow" advClick="0"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F83EB-8B0E-4AAE-B57D-5114C8E654A5}" type="datetimeFigureOut">
              <a:rPr lang="en-GB" smtClean="0"/>
              <a:t>25/10/2021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457590337"/>
      </p:ext>
    </p:extLst>
  </p:cSld>
  <p:clrMapOvr>
    <a:masterClrMapping/>
  </p:clrMapOvr>
  <p:transition spd="slow" advClick="0"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AF83EB-8B0E-4AAE-B57D-5114C8E654A5}" type="datetimeFigureOut">
              <a:rPr lang="en-GB" smtClean="0"/>
              <a:t>25/10/2021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3822428893"/>
      </p:ext>
    </p:extLst>
  </p:cSld>
  <p:clrMapOvr>
    <a:masterClrMapping/>
  </p:clrMapOvr>
  <p:transition spd="slow" advClick="0"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F83EB-8B0E-4AAE-B57D-5114C8E654A5}" type="datetimeFigureOut">
              <a:rPr lang="en-GB" smtClean="0"/>
              <a:t>25/10/2021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3117923957"/>
      </p:ext>
    </p:extLst>
  </p:cSld>
  <p:clrMapOvr>
    <a:masterClrMapping/>
  </p:clrMapOvr>
  <p:transition spd="slow" advClick="0"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AF83EB-8B0E-4AAE-B57D-5114C8E654A5}" type="datetimeFigureOut">
              <a:rPr lang="en-GB" smtClean="0"/>
              <a:t>25/10/2021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4122900133"/>
      </p:ext>
    </p:extLst>
  </p:cSld>
  <p:clrMapOvr>
    <a:masterClrMapping/>
  </p:clrMapOvr>
  <p:transition spd="slow" advClick="0"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AF83EB-8B0E-4AAE-B57D-5114C8E654A5}" type="datetimeFigureOut">
              <a:rPr lang="en-GB" smtClean="0"/>
              <a:t>25/10/2021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B89C33-7431-46B1-B090-00CA8E8F1F79}" type="slidenum">
              <a:rPr lang="en-GB" smtClean="0"/>
              <a:t>‹#›</a:t>
            </a:fld>
            <a:endParaRPr lang="en-GB"/>
          </a:p>
        </p:txBody>
      </p:sp>
    </p:spTree>
    <p:extLst>
      <p:ext uri="{BB962C8B-B14F-4D97-AF65-F5344CB8AC3E}">
        <p14:creationId xmlns:p14="http://schemas.microsoft.com/office/powerpoint/2010/main" val="3939948548"/>
      </p:ext>
    </p:extLst>
  </p:cSld>
  <p:clrMapOvr>
    <a:masterClrMapping/>
  </p:clrMapOvr>
  <p:transition spd="slow" advClick="0" advTm="3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F83EB-8B0E-4AAE-B57D-5114C8E654A5}" type="datetimeFigureOut">
              <a:rPr lang="en-GB" smtClean="0"/>
              <a:t>25/10/2021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89C33-7431-46B1-B090-00CA8E8F1F79}" type="slidenum">
              <a:rPr lang="en-GB" smtClean="0"/>
              <a:t>‹#›</a:t>
            </a:fld>
            <a:endParaRPr lang="en-GB"/>
          </a:p>
        </p:txBody>
      </p:sp>
    </p:spTree>
    <p:extLst>
      <p:ext uri="{BB962C8B-B14F-4D97-AF65-F5344CB8AC3E}">
        <p14:creationId xmlns:p14="http://schemas.microsoft.com/office/powerpoint/2010/main" val="1065103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3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8.xml"/><Relationship Id="rId18" Type="http://schemas.openxmlformats.org/officeDocument/2006/relationships/customXml" Target="../ink/ink13.xml"/><Relationship Id="rId26" Type="http://schemas.openxmlformats.org/officeDocument/2006/relationships/customXml" Target="../ink/ink20.xml"/><Relationship Id="rId39" Type="http://schemas.openxmlformats.org/officeDocument/2006/relationships/customXml" Target="../ink/ink30.xml"/><Relationship Id="rId21" Type="http://schemas.openxmlformats.org/officeDocument/2006/relationships/customXml" Target="../ink/ink15.xml"/><Relationship Id="rId34" Type="http://schemas.openxmlformats.org/officeDocument/2006/relationships/customXml" Target="../ink/ink26.xml"/><Relationship Id="rId42" Type="http://schemas.openxmlformats.org/officeDocument/2006/relationships/image" Target="../media/image60.png"/><Relationship Id="rId47" Type="http://schemas.openxmlformats.org/officeDocument/2006/relationships/customXml" Target="../ink/ink37.xml"/><Relationship Id="rId50" Type="http://schemas.openxmlformats.org/officeDocument/2006/relationships/image" Target="../media/image8.png"/><Relationship Id="rId7" Type="http://schemas.openxmlformats.org/officeDocument/2006/relationships/customXml" Target="../ink/ink3.xml"/><Relationship Id="rId2" Type="http://schemas.openxmlformats.org/officeDocument/2006/relationships/customXml" Target="../ink/ink1.xml"/><Relationship Id="rId16" Type="http://schemas.openxmlformats.org/officeDocument/2006/relationships/customXml" Target="../ink/ink11.xml"/><Relationship Id="rId29" Type="http://schemas.openxmlformats.org/officeDocument/2006/relationships/image" Target="../media/image5.png"/><Relationship Id="rId11" Type="http://schemas.openxmlformats.org/officeDocument/2006/relationships/customXml" Target="../ink/ink6.xml"/><Relationship Id="rId24" Type="http://schemas.openxmlformats.org/officeDocument/2006/relationships/customXml" Target="../ink/ink18.xml"/><Relationship Id="rId32" Type="http://schemas.openxmlformats.org/officeDocument/2006/relationships/image" Target="../media/image6.png"/><Relationship Id="rId37" Type="http://schemas.openxmlformats.org/officeDocument/2006/relationships/customXml" Target="../ink/ink28.xml"/><Relationship Id="rId40" Type="http://schemas.openxmlformats.org/officeDocument/2006/relationships/customXml" Target="../ink/ink31.xml"/><Relationship Id="rId45" Type="http://schemas.openxmlformats.org/officeDocument/2006/relationships/customXml" Target="../ink/ink35.xml"/><Relationship Id="rId5" Type="http://schemas.openxmlformats.org/officeDocument/2006/relationships/customXml" Target="../ink/ink2.xml"/><Relationship Id="rId15" Type="http://schemas.openxmlformats.org/officeDocument/2006/relationships/customXml" Target="../ink/ink10.xml"/><Relationship Id="rId23" Type="http://schemas.openxmlformats.org/officeDocument/2006/relationships/customXml" Target="../ink/ink17.xml"/><Relationship Id="rId28" Type="http://schemas.openxmlformats.org/officeDocument/2006/relationships/customXml" Target="../ink/ink22.xml"/><Relationship Id="rId36" Type="http://schemas.openxmlformats.org/officeDocument/2006/relationships/customXml" Target="../ink/ink27.xml"/><Relationship Id="rId49" Type="http://schemas.openxmlformats.org/officeDocument/2006/relationships/customXml" Target="../ink/ink38.xml"/><Relationship Id="rId10" Type="http://schemas.openxmlformats.org/officeDocument/2006/relationships/customXml" Target="../ink/ink5.xml"/><Relationship Id="rId19" Type="http://schemas.openxmlformats.org/officeDocument/2006/relationships/customXml" Target="../ink/ink14.xml"/><Relationship Id="rId31" Type="http://schemas.openxmlformats.org/officeDocument/2006/relationships/customXml" Target="../ink/ink24.xml"/><Relationship Id="rId44" Type="http://schemas.openxmlformats.org/officeDocument/2006/relationships/customXml" Target="../ink/ink34.xml"/><Relationship Id="rId52"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20.png"/><Relationship Id="rId14" Type="http://schemas.openxmlformats.org/officeDocument/2006/relationships/customXml" Target="../ink/ink9.xml"/><Relationship Id="rId22" Type="http://schemas.openxmlformats.org/officeDocument/2006/relationships/customXml" Target="../ink/ink16.xml"/><Relationship Id="rId27" Type="http://schemas.openxmlformats.org/officeDocument/2006/relationships/customXml" Target="../ink/ink21.xml"/><Relationship Id="rId30" Type="http://schemas.openxmlformats.org/officeDocument/2006/relationships/customXml" Target="../ink/ink23.xml"/><Relationship Id="rId35" Type="http://schemas.openxmlformats.org/officeDocument/2006/relationships/image" Target="../media/image50.png"/><Relationship Id="rId43" Type="http://schemas.openxmlformats.org/officeDocument/2006/relationships/customXml" Target="../ink/ink33.xml"/><Relationship Id="rId48" Type="http://schemas.openxmlformats.org/officeDocument/2006/relationships/image" Target="../media/image7.png"/><Relationship Id="rId8" Type="http://schemas.openxmlformats.org/officeDocument/2006/relationships/customXml" Target="../ink/ink4.xml"/><Relationship Id="rId51" Type="http://schemas.openxmlformats.org/officeDocument/2006/relationships/customXml" Target="../ink/ink39.xml"/><Relationship Id="rId3" Type="http://schemas.openxmlformats.org/officeDocument/2006/relationships/image" Target="../media/image2.png"/><Relationship Id="rId12" Type="http://schemas.openxmlformats.org/officeDocument/2006/relationships/customXml" Target="../ink/ink7.xml"/><Relationship Id="rId17" Type="http://schemas.openxmlformats.org/officeDocument/2006/relationships/customXml" Target="../ink/ink12.xml"/><Relationship Id="rId25" Type="http://schemas.openxmlformats.org/officeDocument/2006/relationships/customXml" Target="../ink/ink19.xml"/><Relationship Id="rId33" Type="http://schemas.openxmlformats.org/officeDocument/2006/relationships/customXml" Target="../ink/ink25.xml"/><Relationship Id="rId38" Type="http://schemas.openxmlformats.org/officeDocument/2006/relationships/customXml" Target="../ink/ink29.xml"/><Relationship Id="rId46" Type="http://schemas.openxmlformats.org/officeDocument/2006/relationships/customXml" Target="../ink/ink36.xml"/><Relationship Id="rId20" Type="http://schemas.openxmlformats.org/officeDocument/2006/relationships/image" Target="../media/image3.png"/><Relationship Id="rId41" Type="http://schemas.openxmlformats.org/officeDocument/2006/relationships/customXml" Target="../ink/ink32.xml"/><Relationship Id="rId1" Type="http://schemas.openxmlformats.org/officeDocument/2006/relationships/slideLayout" Target="../slideLayouts/slideLayout1.xml"/><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241E225-C10E-4164-ADEB-917EA463B029}"/>
              </a:ext>
            </a:extLst>
          </p:cNvPr>
          <p:cNvSpPr>
            <a:spLocks noGrp="1"/>
          </p:cNvSpPr>
          <p:nvPr>
            <p:ph type="subTitle" idx="1"/>
          </p:nvPr>
        </p:nvSpPr>
        <p:spPr>
          <a:xfrm>
            <a:off x="277091" y="2419783"/>
            <a:ext cx="8589818" cy="4011036"/>
          </a:xfrm>
        </p:spPr>
        <p:txBody>
          <a:bodyPr/>
          <a:lstStyle/>
          <a:p>
            <a:r>
              <a:rPr lang="en-GB" dirty="0"/>
              <a:t>Björn Heile (2021)</a:t>
            </a:r>
          </a:p>
          <a:p>
            <a:r>
              <a:rPr lang="en-GB" dirty="0"/>
              <a:t>Performer 3</a:t>
            </a:r>
          </a:p>
          <a:p>
            <a:pPr algn="l"/>
            <a:r>
              <a:rPr lang="en-GB" sz="1800" dirty="0"/>
              <a:t>On moving to the next slide, automatic slide changes take effect, and each slide is projected for 30 seconds or 1 minute. Each slide contains a musical action, in different forms of notation, timed to last for the duration of the slide. You can rearrange the slides in any order, according to your preference or as discussed with the other performers (the letters are for orientation only).</a:t>
            </a:r>
          </a:p>
          <a:p>
            <a:pPr algn="l"/>
            <a:r>
              <a:rPr lang="en-GB" sz="1800" dirty="0"/>
              <a:t>A progress bar at the bottom of the screen shows you approximately how much time has elapsed.</a:t>
            </a:r>
          </a:p>
        </p:txBody>
      </p:sp>
      <p:sp>
        <p:nvSpPr>
          <p:cNvPr id="5" name="Title 1">
            <a:extLst>
              <a:ext uri="{FF2B5EF4-FFF2-40B4-BE49-F238E27FC236}">
                <a16:creationId xmlns:a16="http://schemas.microsoft.com/office/drawing/2014/main" id="{E4C03E3C-14A3-4437-89DA-0CEAA232B435}"/>
              </a:ext>
            </a:extLst>
          </p:cNvPr>
          <p:cNvSpPr>
            <a:spLocks noGrp="1"/>
          </p:cNvSpPr>
          <p:nvPr>
            <p:ph type="ctrTitle"/>
          </p:nvPr>
        </p:nvSpPr>
        <p:spPr>
          <a:xfrm>
            <a:off x="685800" y="427181"/>
            <a:ext cx="7772400" cy="1909763"/>
          </a:xfrm>
        </p:spPr>
        <p:txBody>
          <a:bodyPr/>
          <a:lstStyle/>
          <a:p>
            <a:r>
              <a:rPr lang="en-GB" dirty="0"/>
              <a:t>3x10 Musical Actions for Three Performers</a:t>
            </a:r>
          </a:p>
        </p:txBody>
      </p:sp>
    </p:spTree>
    <p:extLst>
      <p:ext uri="{BB962C8B-B14F-4D97-AF65-F5344CB8AC3E}">
        <p14:creationId xmlns:p14="http://schemas.microsoft.com/office/powerpoint/2010/main" val="172407616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12F99A-0533-40BF-9926-4889E94D508E}"/>
              </a:ext>
            </a:extLst>
          </p:cNvPr>
          <p:cNvSpPr txBox="1"/>
          <p:nvPr/>
        </p:nvSpPr>
        <p:spPr>
          <a:xfrm>
            <a:off x="154247" y="104372"/>
            <a:ext cx="560648" cy="461665"/>
          </a:xfrm>
          <a:prstGeom prst="rect">
            <a:avLst/>
          </a:prstGeom>
          <a:noFill/>
        </p:spPr>
        <p:txBody>
          <a:bodyPr wrap="square" rtlCol="0">
            <a:spAutoFit/>
          </a:bodyPr>
          <a:lstStyle/>
          <a:p>
            <a:r>
              <a:rPr lang="en-GB" sz="2400" b="1" dirty="0"/>
              <a:t>G3</a:t>
            </a:r>
          </a:p>
        </p:txBody>
      </p:sp>
      <p:sp>
        <p:nvSpPr>
          <p:cNvPr id="5" name="TextBox 4">
            <a:extLst>
              <a:ext uri="{FF2B5EF4-FFF2-40B4-BE49-F238E27FC236}">
                <a16:creationId xmlns:a16="http://schemas.microsoft.com/office/drawing/2014/main" id="{7DE840AE-FB15-4374-8C1E-8A4C7DFC2848}"/>
              </a:ext>
            </a:extLst>
          </p:cNvPr>
          <p:cNvSpPr txBox="1"/>
          <p:nvPr/>
        </p:nvSpPr>
        <p:spPr>
          <a:xfrm>
            <a:off x="1080655" y="207818"/>
            <a:ext cx="6168043" cy="461665"/>
          </a:xfrm>
          <a:prstGeom prst="rect">
            <a:avLst/>
          </a:prstGeom>
          <a:noFill/>
        </p:spPr>
        <p:txBody>
          <a:bodyPr wrap="square" rtlCol="0">
            <a:spAutoFit/>
          </a:bodyPr>
          <a:lstStyle/>
          <a:p>
            <a:r>
              <a:rPr lang="en-GB" sz="2400" b="1" dirty="0"/>
              <a:t>Close Enough 3</a:t>
            </a:r>
          </a:p>
        </p:txBody>
      </p:sp>
      <p:sp>
        <p:nvSpPr>
          <p:cNvPr id="11" name="Rectangle 10">
            <a:extLst>
              <a:ext uri="{FF2B5EF4-FFF2-40B4-BE49-F238E27FC236}">
                <a16:creationId xmlns:a16="http://schemas.microsoft.com/office/drawing/2014/main" id="{8CCFD5B7-5DDF-4B12-93B8-C722F772F6A5}"/>
              </a:ext>
            </a:extLst>
          </p:cNvPr>
          <p:cNvSpPr/>
          <p:nvPr/>
        </p:nvSpPr>
        <p:spPr>
          <a:xfrm>
            <a:off x="154247" y="5288238"/>
            <a:ext cx="8881688"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727A38A-3F3A-43A2-B051-E95AC3341A22}"/>
              </a:ext>
            </a:extLst>
          </p:cNvPr>
          <p:cNvPicPr>
            <a:picLocks noChangeAspect="1"/>
          </p:cNvPicPr>
          <p:nvPr/>
        </p:nvPicPr>
        <p:blipFill>
          <a:blip r:embed="rId2"/>
          <a:stretch>
            <a:fillRect/>
          </a:stretch>
        </p:blipFill>
        <p:spPr>
          <a:xfrm>
            <a:off x="0" y="2525634"/>
            <a:ext cx="9144000" cy="2607560"/>
          </a:xfrm>
          <a:prstGeom prst="rect">
            <a:avLst/>
          </a:prstGeom>
        </p:spPr>
      </p:pic>
      <p:sp>
        <p:nvSpPr>
          <p:cNvPr id="10" name="Rectangle 9">
            <a:extLst>
              <a:ext uri="{FF2B5EF4-FFF2-40B4-BE49-F238E27FC236}">
                <a16:creationId xmlns:a16="http://schemas.microsoft.com/office/drawing/2014/main" id="{8D35AA45-0940-44B8-866A-244E93457160}"/>
              </a:ext>
            </a:extLst>
          </p:cNvPr>
          <p:cNvSpPr/>
          <p:nvPr/>
        </p:nvSpPr>
        <p:spPr>
          <a:xfrm>
            <a:off x="374073" y="3601175"/>
            <a:ext cx="8661862"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227920"/>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0" fill="hold"/>
                                        <p:tgtEl>
                                          <p:spTgt spid="10"/>
                                        </p:tgtEl>
                                        <p:attrNameLst>
                                          <p:attrName>ppt_x</p:attrName>
                                        </p:attrNameLst>
                                      </p:cBhvr>
                                      <p:tavLst>
                                        <p:tav tm="0">
                                          <p:val>
                                            <p:strVal val="0-#ppt_w/2"/>
                                          </p:val>
                                        </p:tav>
                                        <p:tav tm="100000">
                                          <p:val>
                                            <p:strVal val="#ppt_x"/>
                                          </p:val>
                                        </p:tav>
                                      </p:tavLst>
                                    </p:anim>
                                    <p:anim calcmode="lin" valueType="num">
                                      <p:cBhvr additive="base">
                                        <p:cTn id="8" dur="15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50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4000" fill="hold"/>
                                        <p:tgtEl>
                                          <p:spTgt spid="11"/>
                                        </p:tgtEl>
                                        <p:attrNameLst>
                                          <p:attrName>ppt_x</p:attrName>
                                        </p:attrNameLst>
                                      </p:cBhvr>
                                      <p:tavLst>
                                        <p:tav tm="0">
                                          <p:val>
                                            <p:strVal val="0-#ppt_w/2"/>
                                          </p:val>
                                        </p:tav>
                                        <p:tav tm="100000">
                                          <p:val>
                                            <p:strVal val="#ppt_x"/>
                                          </p:val>
                                        </p:tav>
                                      </p:tavLst>
                                    </p:anim>
                                    <p:anim calcmode="lin" valueType="num">
                                      <p:cBhvr additive="base">
                                        <p:cTn id="13" dur="14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3996B9-3113-4FA1-BCCA-789A953E7CC2}"/>
              </a:ext>
            </a:extLst>
          </p:cNvPr>
          <p:cNvSpPr txBox="1"/>
          <p:nvPr/>
        </p:nvSpPr>
        <p:spPr>
          <a:xfrm>
            <a:off x="614218" y="104372"/>
            <a:ext cx="8454967" cy="1132939"/>
          </a:xfrm>
          <a:prstGeom prst="rect">
            <a:avLst/>
          </a:prstGeom>
          <a:noFill/>
        </p:spPr>
        <p:txBody>
          <a:bodyPr wrap="square">
            <a:spAutoFit/>
          </a:bodyPr>
          <a:lstStyle/>
          <a:p>
            <a:pPr>
              <a:lnSpc>
                <a:spcPct val="107000"/>
              </a:lnSpc>
              <a:spcBef>
                <a:spcPts val="1200"/>
              </a:spcBef>
            </a:pPr>
            <a:r>
              <a:rPr lang="en-GB" sz="2800" b="1" kern="0" dirty="0" err="1">
                <a:effectLst/>
                <a:latin typeface="Calibri Light" panose="020F0302020204030204" pitchFamily="34" charset="0"/>
                <a:ea typeface="Times New Roman" panose="02020603050405020304" pitchFamily="18" charset="0"/>
                <a:cs typeface="Times New Roman" panose="02020603050405020304" pitchFamily="18" charset="0"/>
              </a:rPr>
              <a:t>Furtwängler’s</a:t>
            </a:r>
            <a:r>
              <a:rPr lang="en-GB" sz="2800" b="1" kern="0" dirty="0">
                <a:effectLst/>
                <a:latin typeface="Calibri Light" panose="020F0302020204030204" pitchFamily="34" charset="0"/>
                <a:ea typeface="Times New Roman" panose="02020603050405020304" pitchFamily="18" charset="0"/>
                <a:cs typeface="Times New Roman" panose="02020603050405020304" pitchFamily="18" charset="0"/>
              </a:rPr>
              <a:t> Upbeat 3</a:t>
            </a:r>
          </a:p>
          <a:p>
            <a:pPr>
              <a:lnSpc>
                <a:spcPct val="107000"/>
              </a:lnSpc>
            </a:pPr>
            <a:r>
              <a:rPr lang="en-GB" dirty="0"/>
              <a:t>Try to conduct the following passage, pretending that your fellow musicians are performing it. Your conducting skills are secondary, but you should give it your best shot.</a:t>
            </a:r>
          </a:p>
        </p:txBody>
      </p:sp>
      <p:sp>
        <p:nvSpPr>
          <p:cNvPr id="4" name="TextBox 3">
            <a:extLst>
              <a:ext uri="{FF2B5EF4-FFF2-40B4-BE49-F238E27FC236}">
                <a16:creationId xmlns:a16="http://schemas.microsoft.com/office/drawing/2014/main" id="{C9278917-6D8A-4A59-982C-648481421414}"/>
              </a:ext>
            </a:extLst>
          </p:cNvPr>
          <p:cNvSpPr txBox="1"/>
          <p:nvPr/>
        </p:nvSpPr>
        <p:spPr>
          <a:xfrm>
            <a:off x="154247" y="104372"/>
            <a:ext cx="560648" cy="461665"/>
          </a:xfrm>
          <a:prstGeom prst="rect">
            <a:avLst/>
          </a:prstGeom>
          <a:noFill/>
        </p:spPr>
        <p:txBody>
          <a:bodyPr wrap="square" rtlCol="0">
            <a:spAutoFit/>
          </a:bodyPr>
          <a:lstStyle/>
          <a:p>
            <a:r>
              <a:rPr lang="en-GB" sz="2400" b="1" dirty="0"/>
              <a:t>F3</a:t>
            </a:r>
          </a:p>
        </p:txBody>
      </p:sp>
      <p:sp>
        <p:nvSpPr>
          <p:cNvPr id="5" name="Rectangle 4">
            <a:extLst>
              <a:ext uri="{FF2B5EF4-FFF2-40B4-BE49-F238E27FC236}">
                <a16:creationId xmlns:a16="http://schemas.microsoft.com/office/drawing/2014/main" id="{A351BA3D-E924-4E99-9D1B-9A0870C33408}"/>
              </a:ext>
            </a:extLst>
          </p:cNvPr>
          <p:cNvSpPr/>
          <p:nvPr/>
        </p:nvSpPr>
        <p:spPr>
          <a:xfrm>
            <a:off x="614218" y="6454370"/>
            <a:ext cx="7915563"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CD3D517-3AC4-4A81-89BE-F62BCFEC07F8}"/>
              </a:ext>
            </a:extLst>
          </p:cNvPr>
          <p:cNvPicPr>
            <a:picLocks noChangeAspect="1"/>
          </p:cNvPicPr>
          <p:nvPr/>
        </p:nvPicPr>
        <p:blipFill>
          <a:blip r:embed="rId2"/>
          <a:stretch>
            <a:fillRect/>
          </a:stretch>
        </p:blipFill>
        <p:spPr>
          <a:xfrm>
            <a:off x="614218" y="1237311"/>
            <a:ext cx="7805651" cy="5103770"/>
          </a:xfrm>
          <a:prstGeom prst="rect">
            <a:avLst/>
          </a:prstGeom>
        </p:spPr>
      </p:pic>
    </p:spTree>
    <p:extLst>
      <p:ext uri="{BB962C8B-B14F-4D97-AF65-F5344CB8AC3E}">
        <p14:creationId xmlns:p14="http://schemas.microsoft.com/office/powerpoint/2010/main" val="2757489640"/>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9000" fill="hold"/>
                                        <p:tgtEl>
                                          <p:spTgt spid="5"/>
                                        </p:tgtEl>
                                        <p:attrNameLst>
                                          <p:attrName>ppt_x</p:attrName>
                                        </p:attrNameLst>
                                      </p:cBhvr>
                                      <p:tavLst>
                                        <p:tav tm="0">
                                          <p:val>
                                            <p:strVal val="0-#ppt_w/2"/>
                                          </p:val>
                                        </p:tav>
                                        <p:tav tm="100000">
                                          <p:val>
                                            <p:strVal val="#ppt_x"/>
                                          </p:val>
                                        </p:tav>
                                      </p:tavLst>
                                    </p:anim>
                                    <p:anim calcmode="lin" valueType="num">
                                      <p:cBhvr additive="base">
                                        <p:cTn id="8" dur="29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CD21C1-0559-4ED0-A6B8-D73C82F05912}"/>
              </a:ext>
            </a:extLst>
          </p:cNvPr>
          <p:cNvSpPr txBox="1"/>
          <p:nvPr/>
        </p:nvSpPr>
        <p:spPr>
          <a:xfrm>
            <a:off x="773084" y="0"/>
            <a:ext cx="8279475" cy="1561005"/>
          </a:xfrm>
          <a:prstGeom prst="rect">
            <a:avLst/>
          </a:prstGeom>
          <a:noFill/>
        </p:spPr>
        <p:txBody>
          <a:bodyPr wrap="square" rtlCol="0">
            <a:spAutoFit/>
          </a:bodyPr>
          <a:lstStyle/>
          <a:p>
            <a:pPr>
              <a:lnSpc>
                <a:spcPct val="107000"/>
              </a:lnSpc>
              <a:spcBef>
                <a:spcPts val="1200"/>
              </a:spcBef>
            </a:pPr>
            <a:r>
              <a:rPr lang="en-GB" sz="1800" b="1" kern="0" dirty="0">
                <a:effectLst/>
                <a:latin typeface="Calibri Light" panose="020F0302020204030204" pitchFamily="34" charset="0"/>
                <a:ea typeface="Times New Roman" panose="02020603050405020304" pitchFamily="18" charset="0"/>
                <a:cs typeface="Times New Roman" panose="02020603050405020304" pitchFamily="18" charset="0"/>
              </a:rPr>
              <a:t>Warm-up 3 – with apologies to the ghosts of Varèse and </a:t>
            </a:r>
            <a:r>
              <a:rPr lang="en-GB" sz="1800" b="1" kern="0" dirty="0" err="1">
                <a:effectLst/>
                <a:latin typeface="Calibri Light" panose="020F0302020204030204" pitchFamily="34" charset="0"/>
                <a:ea typeface="Times New Roman" panose="02020603050405020304" pitchFamily="18" charset="0"/>
                <a:cs typeface="Times New Roman" panose="02020603050405020304" pitchFamily="18" charset="0"/>
              </a:rPr>
              <a:t>Kagel</a:t>
            </a:r>
            <a:endParaRPr lang="en-GB" sz="1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Play a couple of warm-up exercises as you normally would or that are typical of your instrument. Do not avoid irregular rests, hesitations, fluffed notes etc. characteristic of warming-up. If you can, focus on sustained notes and note repetitions. Below are some examples, as indications only.</a:t>
            </a:r>
          </a:p>
        </p:txBody>
      </p:sp>
      <p:sp>
        <p:nvSpPr>
          <p:cNvPr id="5" name="TextBox 4">
            <a:extLst>
              <a:ext uri="{FF2B5EF4-FFF2-40B4-BE49-F238E27FC236}">
                <a16:creationId xmlns:a16="http://schemas.microsoft.com/office/drawing/2014/main" id="{B568AB60-2B12-4ABC-9A8C-A3A2EA9F0E2F}"/>
              </a:ext>
            </a:extLst>
          </p:cNvPr>
          <p:cNvSpPr txBox="1"/>
          <p:nvPr/>
        </p:nvSpPr>
        <p:spPr>
          <a:xfrm>
            <a:off x="154247" y="104372"/>
            <a:ext cx="560648" cy="461665"/>
          </a:xfrm>
          <a:prstGeom prst="rect">
            <a:avLst/>
          </a:prstGeom>
          <a:noFill/>
        </p:spPr>
        <p:txBody>
          <a:bodyPr wrap="square" rtlCol="0">
            <a:spAutoFit/>
          </a:bodyPr>
          <a:lstStyle/>
          <a:p>
            <a:r>
              <a:rPr lang="en-GB" sz="2400" b="1" dirty="0"/>
              <a:t>E3</a:t>
            </a:r>
          </a:p>
        </p:txBody>
      </p:sp>
      <p:sp>
        <p:nvSpPr>
          <p:cNvPr id="6" name="Rectangle 5">
            <a:extLst>
              <a:ext uri="{FF2B5EF4-FFF2-40B4-BE49-F238E27FC236}">
                <a16:creationId xmlns:a16="http://schemas.microsoft.com/office/drawing/2014/main" id="{D4E3434F-9A40-4BEB-B418-AD088A943A0C}"/>
              </a:ext>
            </a:extLst>
          </p:cNvPr>
          <p:cNvSpPr/>
          <p:nvPr/>
        </p:nvSpPr>
        <p:spPr>
          <a:xfrm>
            <a:off x="434571" y="6288761"/>
            <a:ext cx="7915563"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CB19441-B1FE-4F8C-86AC-CD6AB1087D68}"/>
              </a:ext>
            </a:extLst>
          </p:cNvPr>
          <p:cNvPicPr>
            <a:picLocks noChangeAspect="1"/>
          </p:cNvPicPr>
          <p:nvPr/>
        </p:nvPicPr>
        <p:blipFill>
          <a:blip r:embed="rId2"/>
          <a:stretch>
            <a:fillRect/>
          </a:stretch>
        </p:blipFill>
        <p:spPr>
          <a:xfrm>
            <a:off x="523702" y="1655021"/>
            <a:ext cx="8096596" cy="4304280"/>
          </a:xfrm>
          <a:prstGeom prst="rect">
            <a:avLst/>
          </a:prstGeom>
        </p:spPr>
      </p:pic>
    </p:spTree>
    <p:extLst>
      <p:ext uri="{BB962C8B-B14F-4D97-AF65-F5344CB8AC3E}">
        <p14:creationId xmlns:p14="http://schemas.microsoft.com/office/powerpoint/2010/main" val="1653414866"/>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9000" fill="hold"/>
                                        <p:tgtEl>
                                          <p:spTgt spid="6"/>
                                        </p:tgtEl>
                                        <p:attrNameLst>
                                          <p:attrName>ppt_x</p:attrName>
                                        </p:attrNameLst>
                                      </p:cBhvr>
                                      <p:tavLst>
                                        <p:tav tm="0">
                                          <p:val>
                                            <p:strVal val="0-#ppt_w/2"/>
                                          </p:val>
                                        </p:tav>
                                        <p:tav tm="100000">
                                          <p:val>
                                            <p:strVal val="#ppt_x"/>
                                          </p:val>
                                        </p:tav>
                                      </p:tavLst>
                                    </p:anim>
                                    <p:anim calcmode="lin" valueType="num">
                                      <p:cBhvr additive="base">
                                        <p:cTn id="8" dur="29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36CE91-822D-4B73-BF7E-C2F5AA41E1E6}"/>
              </a:ext>
            </a:extLst>
          </p:cNvPr>
          <p:cNvSpPr txBox="1"/>
          <p:nvPr/>
        </p:nvSpPr>
        <p:spPr>
          <a:xfrm>
            <a:off x="1022465" y="1402386"/>
            <a:ext cx="7099069" cy="1429302"/>
          </a:xfrm>
          <a:prstGeom prst="rect">
            <a:avLst/>
          </a:prstGeom>
          <a:noFill/>
        </p:spPr>
        <p:txBody>
          <a:bodyPr wrap="square">
            <a:spAutoFit/>
          </a:bodyPr>
          <a:lstStyle/>
          <a:p>
            <a:pPr>
              <a:lnSpc>
                <a:spcPct val="107000"/>
              </a:lnSpc>
              <a:spcBef>
                <a:spcPts val="1200"/>
              </a:spcBef>
            </a:pPr>
            <a:r>
              <a:rPr lang="en-GB" sz="2800" b="1" kern="0" dirty="0">
                <a:effectLst/>
                <a:latin typeface="Calibri Light" panose="020F0302020204030204" pitchFamily="34" charset="0"/>
                <a:ea typeface="Times New Roman" panose="02020603050405020304" pitchFamily="18" charset="0"/>
                <a:cs typeface="Times New Roman" panose="02020603050405020304" pitchFamily="18" charset="0"/>
              </a:rPr>
              <a:t>Cage Was Here 3</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Do not play anything. Look at no-one in particular but at your music stand, your instrument or on the ground in front of you. You can remain in meditative stillness or fidget about, as you prefer.</a:t>
            </a:r>
          </a:p>
        </p:txBody>
      </p:sp>
      <p:sp>
        <p:nvSpPr>
          <p:cNvPr id="4" name="TextBox 3">
            <a:extLst>
              <a:ext uri="{FF2B5EF4-FFF2-40B4-BE49-F238E27FC236}">
                <a16:creationId xmlns:a16="http://schemas.microsoft.com/office/drawing/2014/main" id="{AEC61E45-39BC-4247-AD20-07DEEB2C972A}"/>
              </a:ext>
            </a:extLst>
          </p:cNvPr>
          <p:cNvSpPr txBox="1"/>
          <p:nvPr/>
        </p:nvSpPr>
        <p:spPr>
          <a:xfrm>
            <a:off x="212436" y="295564"/>
            <a:ext cx="2586182" cy="461665"/>
          </a:xfrm>
          <a:prstGeom prst="rect">
            <a:avLst/>
          </a:prstGeom>
          <a:noFill/>
        </p:spPr>
        <p:txBody>
          <a:bodyPr wrap="square" rtlCol="0">
            <a:spAutoFit/>
          </a:bodyPr>
          <a:lstStyle/>
          <a:p>
            <a:r>
              <a:rPr lang="en-GB" sz="2400" b="1" dirty="0"/>
              <a:t>D3</a:t>
            </a:r>
          </a:p>
        </p:txBody>
      </p:sp>
      <p:sp>
        <p:nvSpPr>
          <p:cNvPr id="5" name="Rectangle 4">
            <a:extLst>
              <a:ext uri="{FF2B5EF4-FFF2-40B4-BE49-F238E27FC236}">
                <a16:creationId xmlns:a16="http://schemas.microsoft.com/office/drawing/2014/main" id="{5BBE33CB-9EF3-4009-AD11-BFD1BDC2882F}"/>
              </a:ext>
            </a:extLst>
          </p:cNvPr>
          <p:cNvSpPr/>
          <p:nvPr/>
        </p:nvSpPr>
        <p:spPr>
          <a:xfrm>
            <a:off x="805241" y="3279371"/>
            <a:ext cx="7915563"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805120"/>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9000" fill="hold"/>
                                        <p:tgtEl>
                                          <p:spTgt spid="5"/>
                                        </p:tgtEl>
                                        <p:attrNameLst>
                                          <p:attrName>ppt_x</p:attrName>
                                        </p:attrNameLst>
                                      </p:cBhvr>
                                      <p:tavLst>
                                        <p:tav tm="0">
                                          <p:val>
                                            <p:strVal val="0-#ppt_w/2"/>
                                          </p:val>
                                        </p:tav>
                                        <p:tav tm="100000">
                                          <p:val>
                                            <p:strVal val="#ppt_x"/>
                                          </p:val>
                                        </p:tav>
                                      </p:tavLst>
                                    </p:anim>
                                    <p:anim calcmode="lin" valueType="num">
                                      <p:cBhvr additive="base">
                                        <p:cTn id="8" dur="29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433591E-A57A-42B0-AA28-92479C3AA297}"/>
              </a:ext>
            </a:extLst>
          </p:cNvPr>
          <p:cNvCxnSpPr/>
          <p:nvPr/>
        </p:nvCxnSpPr>
        <p:spPr>
          <a:xfrm>
            <a:off x="830179" y="1437022"/>
            <a:ext cx="7898732"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1B95F1-9121-4EC7-A602-1359154540E2}"/>
              </a:ext>
            </a:extLst>
          </p:cNvPr>
          <p:cNvCxnSpPr/>
          <p:nvPr/>
        </p:nvCxnSpPr>
        <p:spPr>
          <a:xfrm>
            <a:off x="830179" y="2281716"/>
            <a:ext cx="7898732"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5836FA-7E89-4AB6-837E-553352C57BB0}"/>
              </a:ext>
            </a:extLst>
          </p:cNvPr>
          <p:cNvCxnSpPr/>
          <p:nvPr/>
        </p:nvCxnSpPr>
        <p:spPr>
          <a:xfrm>
            <a:off x="830179" y="3063632"/>
            <a:ext cx="7898732"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76" name="Ink 75">
                <a:extLst>
                  <a:ext uri="{FF2B5EF4-FFF2-40B4-BE49-F238E27FC236}">
                    <a16:creationId xmlns:a16="http://schemas.microsoft.com/office/drawing/2014/main" id="{A89243F4-B8A0-49F1-9AE7-E682D95E4BB1}"/>
                  </a:ext>
                </a:extLst>
              </p14:cNvPr>
              <p14:cNvContentPartPr/>
              <p14:nvPr/>
            </p14:nvContentPartPr>
            <p14:xfrm>
              <a:off x="2953069" y="-210319"/>
              <a:ext cx="92610" cy="92610"/>
            </p14:xfrm>
          </p:contentPart>
        </mc:Choice>
        <mc:Fallback xmlns="">
          <p:pic>
            <p:nvPicPr>
              <p:cNvPr id="76" name="Ink 75">
                <a:extLst>
                  <a:ext uri="{FF2B5EF4-FFF2-40B4-BE49-F238E27FC236}">
                    <a16:creationId xmlns:a16="http://schemas.microsoft.com/office/drawing/2014/main" id="{A89243F4-B8A0-49F1-9AE7-E682D95E4BB1}"/>
                  </a:ext>
                </a:extLst>
              </p:cNvPr>
              <p:cNvPicPr/>
              <p:nvPr/>
            </p:nvPicPr>
            <p:blipFill>
              <a:blip r:embed="rId3"/>
              <a:stretch>
                <a:fillRect/>
              </a:stretch>
            </p:blipFill>
            <p:spPr>
              <a:xfrm>
                <a:off x="2944095" y="-219293"/>
                <a:ext cx="110199" cy="110199"/>
              </a:xfrm>
              <a:prstGeom prst="rect">
                <a:avLst/>
              </a:prstGeom>
            </p:spPr>
          </p:pic>
        </mc:Fallback>
      </mc:AlternateContent>
      <p:pic>
        <p:nvPicPr>
          <p:cNvPr id="80" name="Picture 79">
            <a:extLst>
              <a:ext uri="{FF2B5EF4-FFF2-40B4-BE49-F238E27FC236}">
                <a16:creationId xmlns:a16="http://schemas.microsoft.com/office/drawing/2014/main" id="{BE4F3937-87D1-41E6-868C-3BD1D84B5331}"/>
              </a:ext>
            </a:extLst>
          </p:cNvPr>
          <p:cNvPicPr>
            <a:picLocks noChangeAspect="1"/>
          </p:cNvPicPr>
          <p:nvPr/>
        </p:nvPicPr>
        <p:blipFill>
          <a:blip r:embed="rId4"/>
          <a:stretch>
            <a:fillRect/>
          </a:stretch>
        </p:blipFill>
        <p:spPr>
          <a:xfrm>
            <a:off x="755204" y="901052"/>
            <a:ext cx="7973707" cy="499890"/>
          </a:xfrm>
          <a:prstGeom prst="rect">
            <a:avLst/>
          </a:prstGeom>
        </p:spPr>
      </p:pic>
      <p:pic>
        <p:nvPicPr>
          <p:cNvPr id="104" name="Picture 103">
            <a:extLst>
              <a:ext uri="{FF2B5EF4-FFF2-40B4-BE49-F238E27FC236}">
                <a16:creationId xmlns:a16="http://schemas.microsoft.com/office/drawing/2014/main" id="{89F41B7F-3283-4E88-99ED-B25F1F025776}"/>
              </a:ext>
            </a:extLst>
          </p:cNvPr>
          <p:cNvPicPr>
            <a:picLocks noChangeAspect="1"/>
          </p:cNvPicPr>
          <p:nvPr/>
        </p:nvPicPr>
        <p:blipFill>
          <a:blip r:embed="rId4"/>
          <a:stretch>
            <a:fillRect/>
          </a:stretch>
        </p:blipFill>
        <p:spPr>
          <a:xfrm>
            <a:off x="755204" y="3325643"/>
            <a:ext cx="7973707" cy="499890"/>
          </a:xfrm>
          <a:prstGeom prst="rect">
            <a:avLst/>
          </a:prstGeom>
        </p:spPr>
      </p:pic>
      <p:cxnSp>
        <p:nvCxnSpPr>
          <p:cNvPr id="105" name="Straight Connector 104">
            <a:extLst>
              <a:ext uri="{FF2B5EF4-FFF2-40B4-BE49-F238E27FC236}">
                <a16:creationId xmlns:a16="http://schemas.microsoft.com/office/drawing/2014/main" id="{1B37945C-F555-4564-B2E9-3215D92C44EE}"/>
              </a:ext>
            </a:extLst>
          </p:cNvPr>
          <p:cNvCxnSpPr/>
          <p:nvPr/>
        </p:nvCxnSpPr>
        <p:spPr>
          <a:xfrm>
            <a:off x="830179" y="3968424"/>
            <a:ext cx="7898732"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FB618BC-E15B-4EE6-814E-40C52E4999A0}"/>
              </a:ext>
            </a:extLst>
          </p:cNvPr>
          <p:cNvCxnSpPr/>
          <p:nvPr/>
        </p:nvCxnSpPr>
        <p:spPr>
          <a:xfrm>
            <a:off x="792691" y="4754097"/>
            <a:ext cx="7898732"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21C3853-2C2F-4243-8159-24F186D1E510}"/>
              </a:ext>
            </a:extLst>
          </p:cNvPr>
          <p:cNvCxnSpPr/>
          <p:nvPr/>
        </p:nvCxnSpPr>
        <p:spPr>
          <a:xfrm>
            <a:off x="792691" y="5568444"/>
            <a:ext cx="7898732"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Isosceles Triangle 1">
            <a:extLst>
              <a:ext uri="{FF2B5EF4-FFF2-40B4-BE49-F238E27FC236}">
                <a16:creationId xmlns:a16="http://schemas.microsoft.com/office/drawing/2014/main" id="{DEE8E112-BE7A-464D-A193-3C1BD0889814}"/>
              </a:ext>
            </a:extLst>
          </p:cNvPr>
          <p:cNvSpPr/>
          <p:nvPr/>
        </p:nvSpPr>
        <p:spPr>
          <a:xfrm rot="16200000">
            <a:off x="1312372" y="2563944"/>
            <a:ext cx="155864" cy="700621"/>
          </a:xfrm>
          <a:prstGeom prst="triangl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165737D-EFD1-4639-A17F-2F5E25D38107}"/>
                  </a:ext>
                </a:extLst>
              </p14:cNvPr>
              <p14:cNvContentPartPr/>
              <p14:nvPr/>
            </p14:nvContentPartPr>
            <p14:xfrm>
              <a:off x="2007377" y="1767371"/>
              <a:ext cx="270" cy="270"/>
            </p14:xfrm>
          </p:contentPart>
        </mc:Choice>
        <mc:Fallback xmlns="">
          <p:pic>
            <p:nvPicPr>
              <p:cNvPr id="3" name="Ink 2">
                <a:extLst>
                  <a:ext uri="{FF2B5EF4-FFF2-40B4-BE49-F238E27FC236}">
                    <a16:creationId xmlns:a16="http://schemas.microsoft.com/office/drawing/2014/main" id="{A165737D-EFD1-4639-A17F-2F5E25D38107}"/>
                  </a:ext>
                </a:extLst>
              </p:cNvPr>
              <p:cNvPicPr/>
              <p:nvPr/>
            </p:nvPicPr>
            <p:blipFill>
              <a:blip r:embed="rId6"/>
              <a:stretch>
                <a:fillRect/>
              </a:stretch>
            </p:blipFill>
            <p:spPr>
              <a:xfrm>
                <a:off x="1980377" y="174037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C5F13A3-C6A2-4511-8818-A81FF96C6564}"/>
                  </a:ext>
                </a:extLst>
              </p14:cNvPr>
              <p14:cNvContentPartPr/>
              <p14:nvPr/>
            </p14:nvContentPartPr>
            <p14:xfrm>
              <a:off x="2119427" y="1842161"/>
              <a:ext cx="270" cy="270"/>
            </p14:xfrm>
          </p:contentPart>
        </mc:Choice>
        <mc:Fallback xmlns="">
          <p:pic>
            <p:nvPicPr>
              <p:cNvPr id="4" name="Ink 3">
                <a:extLst>
                  <a:ext uri="{FF2B5EF4-FFF2-40B4-BE49-F238E27FC236}">
                    <a16:creationId xmlns:a16="http://schemas.microsoft.com/office/drawing/2014/main" id="{8C5F13A3-C6A2-4511-8818-A81FF96C6564}"/>
                  </a:ext>
                </a:extLst>
              </p:cNvPr>
              <p:cNvPicPr/>
              <p:nvPr/>
            </p:nvPicPr>
            <p:blipFill>
              <a:blip r:embed="rId6"/>
              <a:stretch>
                <a:fillRect/>
              </a:stretch>
            </p:blipFill>
            <p:spPr>
              <a:xfrm>
                <a:off x="2092427" y="1815161"/>
                <a:ext cx="54000" cy="54000"/>
              </a:xfrm>
              <a:prstGeom prst="rect">
                <a:avLst/>
              </a:prstGeom>
            </p:spPr>
          </p:pic>
        </mc:Fallback>
      </mc:AlternateContent>
      <p:grpSp>
        <p:nvGrpSpPr>
          <p:cNvPr id="14" name="Group 13">
            <a:extLst>
              <a:ext uri="{FF2B5EF4-FFF2-40B4-BE49-F238E27FC236}">
                <a16:creationId xmlns:a16="http://schemas.microsoft.com/office/drawing/2014/main" id="{508F8480-18FD-4E50-BCE3-1CBD65C5642C}"/>
              </a:ext>
            </a:extLst>
          </p:cNvPr>
          <p:cNvGrpSpPr/>
          <p:nvPr/>
        </p:nvGrpSpPr>
        <p:grpSpPr>
          <a:xfrm>
            <a:off x="2263067" y="1636421"/>
            <a:ext cx="268110" cy="6210"/>
            <a:chOff x="3017422" y="1038895"/>
            <a:chExt cx="357480" cy="828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44AC4AC-6827-47B1-80FC-A5AB9C4CEAE1}"/>
                    </a:ext>
                  </a:extLst>
                </p14:cNvPr>
                <p14:cNvContentPartPr/>
                <p14:nvPr/>
              </p14:nvContentPartPr>
              <p14:xfrm>
                <a:off x="3017422" y="1046815"/>
                <a:ext cx="360" cy="360"/>
              </p14:xfrm>
            </p:contentPart>
          </mc:Choice>
          <mc:Fallback xmlns="">
            <p:pic>
              <p:nvPicPr>
                <p:cNvPr id="5" name="Ink 4">
                  <a:extLst>
                    <a:ext uri="{FF2B5EF4-FFF2-40B4-BE49-F238E27FC236}">
                      <a16:creationId xmlns:a16="http://schemas.microsoft.com/office/drawing/2014/main" id="{B44AC4AC-6827-47B1-80FC-A5AB9C4CEAE1}"/>
                    </a:ext>
                  </a:extLst>
                </p:cNvPr>
                <p:cNvPicPr/>
                <p:nvPr/>
              </p:nvPicPr>
              <p:blipFill>
                <a:blip r:embed="rId9"/>
                <a:stretch>
                  <a:fillRect/>
                </a:stretch>
              </p:blipFill>
              <p:spPr>
                <a:xfrm>
                  <a:off x="2981422" y="101117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E053120-4FEE-4EF8-B68D-4501FF3DF6FF}"/>
                    </a:ext>
                  </a:extLst>
                </p14:cNvPr>
                <p14:cNvContentPartPr/>
                <p14:nvPr/>
              </p14:nvContentPartPr>
              <p14:xfrm>
                <a:off x="3150262" y="1038895"/>
                <a:ext cx="360" cy="360"/>
              </p14:xfrm>
            </p:contentPart>
          </mc:Choice>
          <mc:Fallback xmlns="">
            <p:pic>
              <p:nvPicPr>
                <p:cNvPr id="9" name="Ink 8">
                  <a:extLst>
                    <a:ext uri="{FF2B5EF4-FFF2-40B4-BE49-F238E27FC236}">
                      <a16:creationId xmlns:a16="http://schemas.microsoft.com/office/drawing/2014/main" id="{BE053120-4FEE-4EF8-B68D-4501FF3DF6FF}"/>
                    </a:ext>
                  </a:extLst>
                </p:cNvPr>
                <p:cNvPicPr/>
                <p:nvPr/>
              </p:nvPicPr>
              <p:blipFill>
                <a:blip r:embed="rId9"/>
                <a:stretch>
                  <a:fillRect/>
                </a:stretch>
              </p:blipFill>
              <p:spPr>
                <a:xfrm>
                  <a:off x="3114262" y="10028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F1ADDA19-C579-43E8-85E2-BA113C7673CB}"/>
                    </a:ext>
                  </a:extLst>
                </p14:cNvPr>
                <p14:cNvContentPartPr/>
                <p14:nvPr/>
              </p14:nvContentPartPr>
              <p14:xfrm>
                <a:off x="3249622" y="1046815"/>
                <a:ext cx="360" cy="360"/>
              </p14:xfrm>
            </p:contentPart>
          </mc:Choice>
          <mc:Fallback xmlns="">
            <p:pic>
              <p:nvPicPr>
                <p:cNvPr id="11" name="Ink 10">
                  <a:extLst>
                    <a:ext uri="{FF2B5EF4-FFF2-40B4-BE49-F238E27FC236}">
                      <a16:creationId xmlns:a16="http://schemas.microsoft.com/office/drawing/2014/main" id="{F1ADDA19-C579-43E8-85E2-BA113C7673CB}"/>
                    </a:ext>
                  </a:extLst>
                </p:cNvPr>
                <p:cNvPicPr/>
                <p:nvPr/>
              </p:nvPicPr>
              <p:blipFill>
                <a:blip r:embed="rId9"/>
                <a:stretch>
                  <a:fillRect/>
                </a:stretch>
              </p:blipFill>
              <p:spPr>
                <a:xfrm>
                  <a:off x="3213982" y="101117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88FCF5F-33D2-4FCA-B98D-41A7683E14D3}"/>
                    </a:ext>
                  </a:extLst>
                </p14:cNvPr>
                <p14:cNvContentPartPr/>
                <p14:nvPr/>
              </p14:nvContentPartPr>
              <p14:xfrm>
                <a:off x="3374542" y="1038895"/>
                <a:ext cx="360" cy="360"/>
              </p14:xfrm>
            </p:contentPart>
          </mc:Choice>
          <mc:Fallback xmlns="">
            <p:pic>
              <p:nvPicPr>
                <p:cNvPr id="13" name="Ink 12">
                  <a:extLst>
                    <a:ext uri="{FF2B5EF4-FFF2-40B4-BE49-F238E27FC236}">
                      <a16:creationId xmlns:a16="http://schemas.microsoft.com/office/drawing/2014/main" id="{E88FCF5F-33D2-4FCA-B98D-41A7683E14D3}"/>
                    </a:ext>
                  </a:extLst>
                </p:cNvPr>
                <p:cNvPicPr/>
                <p:nvPr/>
              </p:nvPicPr>
              <p:blipFill>
                <a:blip r:embed="rId9"/>
                <a:stretch>
                  <a:fillRect/>
                </a:stretch>
              </p:blipFill>
              <p:spPr>
                <a:xfrm>
                  <a:off x="3338542" y="1002895"/>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4E176FC2-E431-4418-BE9B-F917CEF98BF5}"/>
                  </a:ext>
                </a:extLst>
              </p14:cNvPr>
              <p14:cNvContentPartPr/>
              <p14:nvPr/>
            </p14:nvContentPartPr>
            <p14:xfrm>
              <a:off x="2624327" y="1692311"/>
              <a:ext cx="270" cy="270"/>
            </p14:xfrm>
          </p:contentPart>
        </mc:Choice>
        <mc:Fallback xmlns="">
          <p:pic>
            <p:nvPicPr>
              <p:cNvPr id="15" name="Ink 14">
                <a:extLst>
                  <a:ext uri="{FF2B5EF4-FFF2-40B4-BE49-F238E27FC236}">
                    <a16:creationId xmlns:a16="http://schemas.microsoft.com/office/drawing/2014/main" id="{4E176FC2-E431-4418-BE9B-F917CEF98BF5}"/>
                  </a:ext>
                </a:extLst>
              </p:cNvPr>
              <p:cNvPicPr/>
              <p:nvPr/>
            </p:nvPicPr>
            <p:blipFill>
              <a:blip r:embed="rId6"/>
              <a:stretch>
                <a:fillRect/>
              </a:stretch>
            </p:blipFill>
            <p:spPr>
              <a:xfrm>
                <a:off x="2597327" y="166531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BBE69CBB-4083-4647-85E8-54926A1067B6}"/>
                  </a:ext>
                </a:extLst>
              </p14:cNvPr>
              <p14:cNvContentPartPr/>
              <p14:nvPr/>
            </p14:nvContentPartPr>
            <p14:xfrm>
              <a:off x="2680487" y="1754951"/>
              <a:ext cx="270" cy="270"/>
            </p14:xfrm>
          </p:contentPart>
        </mc:Choice>
        <mc:Fallback xmlns="">
          <p:pic>
            <p:nvPicPr>
              <p:cNvPr id="16" name="Ink 15">
                <a:extLst>
                  <a:ext uri="{FF2B5EF4-FFF2-40B4-BE49-F238E27FC236}">
                    <a16:creationId xmlns:a16="http://schemas.microsoft.com/office/drawing/2014/main" id="{BBE69CBB-4083-4647-85E8-54926A1067B6}"/>
                  </a:ext>
                </a:extLst>
              </p:cNvPr>
              <p:cNvPicPr/>
              <p:nvPr/>
            </p:nvPicPr>
            <p:blipFill>
              <a:blip r:embed="rId6"/>
              <a:stretch>
                <a:fillRect/>
              </a:stretch>
            </p:blipFill>
            <p:spPr>
              <a:xfrm>
                <a:off x="2653487" y="172795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CA3F1DF8-9451-4304-B1BD-0731E0C82271}"/>
                  </a:ext>
                </a:extLst>
              </p14:cNvPr>
              <p14:cNvContentPartPr/>
              <p14:nvPr/>
            </p14:nvContentPartPr>
            <p14:xfrm>
              <a:off x="2755547" y="1829471"/>
              <a:ext cx="270" cy="270"/>
            </p14:xfrm>
          </p:contentPart>
        </mc:Choice>
        <mc:Fallback xmlns="">
          <p:pic>
            <p:nvPicPr>
              <p:cNvPr id="17" name="Ink 16">
                <a:extLst>
                  <a:ext uri="{FF2B5EF4-FFF2-40B4-BE49-F238E27FC236}">
                    <a16:creationId xmlns:a16="http://schemas.microsoft.com/office/drawing/2014/main" id="{CA3F1DF8-9451-4304-B1BD-0731E0C82271}"/>
                  </a:ext>
                </a:extLst>
              </p:cNvPr>
              <p:cNvPicPr/>
              <p:nvPr/>
            </p:nvPicPr>
            <p:blipFill>
              <a:blip r:embed="rId6"/>
              <a:stretch>
                <a:fillRect/>
              </a:stretch>
            </p:blipFill>
            <p:spPr>
              <a:xfrm>
                <a:off x="2728547" y="180247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F4A74999-0E61-4A26-985C-5331764473A9}"/>
                  </a:ext>
                </a:extLst>
              </p14:cNvPr>
              <p14:cNvContentPartPr/>
              <p14:nvPr/>
            </p14:nvContentPartPr>
            <p14:xfrm>
              <a:off x="2792807" y="1760891"/>
              <a:ext cx="270" cy="270"/>
            </p14:xfrm>
          </p:contentPart>
        </mc:Choice>
        <mc:Fallback xmlns="">
          <p:pic>
            <p:nvPicPr>
              <p:cNvPr id="18" name="Ink 17">
                <a:extLst>
                  <a:ext uri="{FF2B5EF4-FFF2-40B4-BE49-F238E27FC236}">
                    <a16:creationId xmlns:a16="http://schemas.microsoft.com/office/drawing/2014/main" id="{F4A74999-0E61-4A26-985C-5331764473A9}"/>
                  </a:ext>
                </a:extLst>
              </p:cNvPr>
              <p:cNvPicPr/>
              <p:nvPr/>
            </p:nvPicPr>
            <p:blipFill>
              <a:blip r:embed="rId6"/>
              <a:stretch>
                <a:fillRect/>
              </a:stretch>
            </p:blipFill>
            <p:spPr>
              <a:xfrm>
                <a:off x="2765807" y="173389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B47095AF-635C-4716-B8F4-ECA43ADD1F7F}"/>
                  </a:ext>
                </a:extLst>
              </p14:cNvPr>
              <p14:cNvContentPartPr/>
              <p14:nvPr/>
            </p14:nvContentPartPr>
            <p14:xfrm>
              <a:off x="2830067" y="1817051"/>
              <a:ext cx="270" cy="270"/>
            </p14:xfrm>
          </p:contentPart>
        </mc:Choice>
        <mc:Fallback xmlns="">
          <p:pic>
            <p:nvPicPr>
              <p:cNvPr id="19" name="Ink 18">
                <a:extLst>
                  <a:ext uri="{FF2B5EF4-FFF2-40B4-BE49-F238E27FC236}">
                    <a16:creationId xmlns:a16="http://schemas.microsoft.com/office/drawing/2014/main" id="{B47095AF-635C-4716-B8F4-ECA43ADD1F7F}"/>
                  </a:ext>
                </a:extLst>
              </p:cNvPr>
              <p:cNvPicPr/>
              <p:nvPr/>
            </p:nvPicPr>
            <p:blipFill>
              <a:blip r:embed="rId6"/>
              <a:stretch>
                <a:fillRect/>
              </a:stretch>
            </p:blipFill>
            <p:spPr>
              <a:xfrm>
                <a:off x="2803067" y="1790051"/>
                <a:ext cx="54000" cy="54000"/>
              </a:xfrm>
              <a:prstGeom prst="rect">
                <a:avLst/>
              </a:prstGeom>
            </p:spPr>
          </p:pic>
        </mc:Fallback>
      </mc:AlternateContent>
      <p:grpSp>
        <p:nvGrpSpPr>
          <p:cNvPr id="22" name="Group 21">
            <a:extLst>
              <a:ext uri="{FF2B5EF4-FFF2-40B4-BE49-F238E27FC236}">
                <a16:creationId xmlns:a16="http://schemas.microsoft.com/office/drawing/2014/main" id="{5557E387-D697-4802-B6E1-CE9260C63AAC}"/>
              </a:ext>
            </a:extLst>
          </p:cNvPr>
          <p:cNvGrpSpPr/>
          <p:nvPr/>
        </p:nvGrpSpPr>
        <p:grpSpPr>
          <a:xfrm>
            <a:off x="2855177" y="1879421"/>
            <a:ext cx="43740" cy="31320"/>
            <a:chOff x="3806902" y="1362895"/>
            <a:chExt cx="58320" cy="41760"/>
          </a:xfrm>
        </p:grpSpPr>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CB22127B-BCD3-4655-A690-F92F0DBD58CC}"/>
                    </a:ext>
                  </a:extLst>
                </p14:cNvPr>
                <p14:cNvContentPartPr/>
                <p14:nvPr/>
              </p14:nvContentPartPr>
              <p14:xfrm>
                <a:off x="3806902" y="1362895"/>
                <a:ext cx="360" cy="360"/>
              </p14:xfrm>
            </p:contentPart>
          </mc:Choice>
          <mc:Fallback xmlns="">
            <p:pic>
              <p:nvPicPr>
                <p:cNvPr id="20" name="Ink 19">
                  <a:extLst>
                    <a:ext uri="{FF2B5EF4-FFF2-40B4-BE49-F238E27FC236}">
                      <a16:creationId xmlns:a16="http://schemas.microsoft.com/office/drawing/2014/main" id="{CB22127B-BCD3-4655-A690-F92F0DBD58CC}"/>
                    </a:ext>
                  </a:extLst>
                </p:cNvPr>
                <p:cNvPicPr/>
                <p:nvPr/>
              </p:nvPicPr>
              <p:blipFill>
                <a:blip r:embed="rId9"/>
                <a:stretch>
                  <a:fillRect/>
                </a:stretch>
              </p:blipFill>
              <p:spPr>
                <a:xfrm>
                  <a:off x="3770902" y="132725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C1B33BD6-4EB2-460D-8739-229FBD677165}"/>
                    </a:ext>
                  </a:extLst>
                </p14:cNvPr>
                <p14:cNvContentPartPr/>
                <p14:nvPr/>
              </p14:nvContentPartPr>
              <p14:xfrm>
                <a:off x="3864862" y="1404295"/>
                <a:ext cx="360" cy="360"/>
              </p14:xfrm>
            </p:contentPart>
          </mc:Choice>
          <mc:Fallback xmlns="">
            <p:pic>
              <p:nvPicPr>
                <p:cNvPr id="21" name="Ink 20">
                  <a:extLst>
                    <a:ext uri="{FF2B5EF4-FFF2-40B4-BE49-F238E27FC236}">
                      <a16:creationId xmlns:a16="http://schemas.microsoft.com/office/drawing/2014/main" id="{C1B33BD6-4EB2-460D-8739-229FBD677165}"/>
                    </a:ext>
                  </a:extLst>
                </p:cNvPr>
                <p:cNvPicPr/>
                <p:nvPr/>
              </p:nvPicPr>
              <p:blipFill>
                <a:blip r:embed="rId20"/>
                <a:stretch>
                  <a:fillRect/>
                </a:stretch>
              </p:blipFill>
              <p:spPr>
                <a:xfrm>
                  <a:off x="3829222" y="1368655"/>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CC097C1B-DBA8-4F7A-BE88-EF7CB4BCA5B6}"/>
                  </a:ext>
                </a:extLst>
              </p14:cNvPr>
              <p14:cNvContentPartPr/>
              <p14:nvPr/>
            </p14:nvContentPartPr>
            <p14:xfrm>
              <a:off x="2923757" y="1817051"/>
              <a:ext cx="270" cy="270"/>
            </p14:xfrm>
          </p:contentPart>
        </mc:Choice>
        <mc:Fallback xmlns="">
          <p:pic>
            <p:nvPicPr>
              <p:cNvPr id="23" name="Ink 22">
                <a:extLst>
                  <a:ext uri="{FF2B5EF4-FFF2-40B4-BE49-F238E27FC236}">
                    <a16:creationId xmlns:a16="http://schemas.microsoft.com/office/drawing/2014/main" id="{CC097C1B-DBA8-4F7A-BE88-EF7CB4BCA5B6}"/>
                  </a:ext>
                </a:extLst>
              </p:cNvPr>
              <p:cNvPicPr/>
              <p:nvPr/>
            </p:nvPicPr>
            <p:blipFill>
              <a:blip r:embed="rId6"/>
              <a:stretch>
                <a:fillRect/>
              </a:stretch>
            </p:blipFill>
            <p:spPr>
              <a:xfrm>
                <a:off x="2896757" y="179005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AF1DF2B5-BBF4-40E5-8975-15E3582EC215}"/>
                  </a:ext>
                </a:extLst>
              </p14:cNvPr>
              <p14:cNvContentPartPr/>
              <p14:nvPr/>
            </p14:nvContentPartPr>
            <p14:xfrm>
              <a:off x="2979647" y="1754951"/>
              <a:ext cx="270" cy="270"/>
            </p14:xfrm>
          </p:contentPart>
        </mc:Choice>
        <mc:Fallback xmlns="">
          <p:pic>
            <p:nvPicPr>
              <p:cNvPr id="24" name="Ink 23">
                <a:extLst>
                  <a:ext uri="{FF2B5EF4-FFF2-40B4-BE49-F238E27FC236}">
                    <a16:creationId xmlns:a16="http://schemas.microsoft.com/office/drawing/2014/main" id="{AF1DF2B5-BBF4-40E5-8975-15E3582EC215}"/>
                  </a:ext>
                </a:extLst>
              </p:cNvPr>
              <p:cNvPicPr/>
              <p:nvPr/>
            </p:nvPicPr>
            <p:blipFill>
              <a:blip r:embed="rId6"/>
              <a:stretch>
                <a:fillRect/>
              </a:stretch>
            </p:blipFill>
            <p:spPr>
              <a:xfrm>
                <a:off x="2952647" y="172795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54CF03D3-65D5-4BB5-B752-25133891675C}"/>
                  </a:ext>
                </a:extLst>
              </p14:cNvPr>
              <p14:cNvContentPartPr/>
              <p14:nvPr/>
            </p14:nvContentPartPr>
            <p14:xfrm>
              <a:off x="3004757" y="1810841"/>
              <a:ext cx="270" cy="270"/>
            </p14:xfrm>
          </p:contentPart>
        </mc:Choice>
        <mc:Fallback xmlns="">
          <p:pic>
            <p:nvPicPr>
              <p:cNvPr id="25" name="Ink 24">
                <a:extLst>
                  <a:ext uri="{FF2B5EF4-FFF2-40B4-BE49-F238E27FC236}">
                    <a16:creationId xmlns:a16="http://schemas.microsoft.com/office/drawing/2014/main" id="{54CF03D3-65D5-4BB5-B752-25133891675C}"/>
                  </a:ext>
                </a:extLst>
              </p:cNvPr>
              <p:cNvPicPr/>
              <p:nvPr/>
            </p:nvPicPr>
            <p:blipFill>
              <a:blip r:embed="rId6"/>
              <a:stretch>
                <a:fillRect/>
              </a:stretch>
            </p:blipFill>
            <p:spPr>
              <a:xfrm>
                <a:off x="2977757" y="178384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FA84D317-7F92-44E9-8CF4-ADCAF5E1477A}"/>
                  </a:ext>
                </a:extLst>
              </p14:cNvPr>
              <p14:cNvContentPartPr/>
              <p14:nvPr/>
            </p14:nvContentPartPr>
            <p14:xfrm>
              <a:off x="3073337" y="1954211"/>
              <a:ext cx="270" cy="270"/>
            </p14:xfrm>
          </p:contentPart>
        </mc:Choice>
        <mc:Fallback xmlns="">
          <p:pic>
            <p:nvPicPr>
              <p:cNvPr id="26" name="Ink 25">
                <a:extLst>
                  <a:ext uri="{FF2B5EF4-FFF2-40B4-BE49-F238E27FC236}">
                    <a16:creationId xmlns:a16="http://schemas.microsoft.com/office/drawing/2014/main" id="{FA84D317-7F92-44E9-8CF4-ADCAF5E1477A}"/>
                  </a:ext>
                </a:extLst>
              </p:cNvPr>
              <p:cNvPicPr/>
              <p:nvPr/>
            </p:nvPicPr>
            <p:blipFill>
              <a:blip r:embed="rId6"/>
              <a:stretch>
                <a:fillRect/>
              </a:stretch>
            </p:blipFill>
            <p:spPr>
              <a:xfrm>
                <a:off x="3046337" y="192721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D8B497F5-ECA7-44CF-B69B-918CC230C592}"/>
                  </a:ext>
                </a:extLst>
              </p14:cNvPr>
              <p14:cNvContentPartPr/>
              <p14:nvPr/>
            </p14:nvContentPartPr>
            <p14:xfrm>
              <a:off x="3029867" y="1860521"/>
              <a:ext cx="270" cy="270"/>
            </p14:xfrm>
          </p:contentPart>
        </mc:Choice>
        <mc:Fallback xmlns="">
          <p:pic>
            <p:nvPicPr>
              <p:cNvPr id="27" name="Ink 26">
                <a:extLst>
                  <a:ext uri="{FF2B5EF4-FFF2-40B4-BE49-F238E27FC236}">
                    <a16:creationId xmlns:a16="http://schemas.microsoft.com/office/drawing/2014/main" id="{D8B497F5-ECA7-44CF-B69B-918CC230C592}"/>
                  </a:ext>
                </a:extLst>
              </p:cNvPr>
              <p:cNvPicPr/>
              <p:nvPr/>
            </p:nvPicPr>
            <p:blipFill>
              <a:blip r:embed="rId6"/>
              <a:stretch>
                <a:fillRect/>
              </a:stretch>
            </p:blipFill>
            <p:spPr>
              <a:xfrm>
                <a:off x="3002867" y="183352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6ACAB204-654F-428B-91B2-789196117F3A}"/>
                  </a:ext>
                </a:extLst>
              </p14:cNvPr>
              <p14:cNvContentPartPr/>
              <p14:nvPr/>
            </p14:nvContentPartPr>
            <p14:xfrm>
              <a:off x="3123287" y="1892111"/>
              <a:ext cx="270" cy="270"/>
            </p14:xfrm>
          </p:contentPart>
        </mc:Choice>
        <mc:Fallback xmlns="">
          <p:pic>
            <p:nvPicPr>
              <p:cNvPr id="28" name="Ink 27">
                <a:extLst>
                  <a:ext uri="{FF2B5EF4-FFF2-40B4-BE49-F238E27FC236}">
                    <a16:creationId xmlns:a16="http://schemas.microsoft.com/office/drawing/2014/main" id="{6ACAB204-654F-428B-91B2-789196117F3A}"/>
                  </a:ext>
                </a:extLst>
              </p:cNvPr>
              <p:cNvPicPr/>
              <p:nvPr/>
            </p:nvPicPr>
            <p:blipFill>
              <a:blip r:embed="rId6"/>
              <a:stretch>
                <a:fillRect/>
              </a:stretch>
            </p:blipFill>
            <p:spPr>
              <a:xfrm>
                <a:off x="3096287" y="186511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C7D25880-0C5D-41C4-B091-5E44F0AF723E}"/>
                  </a:ext>
                </a:extLst>
              </p14:cNvPr>
              <p14:cNvContentPartPr/>
              <p14:nvPr/>
            </p14:nvContentPartPr>
            <p14:xfrm>
              <a:off x="3166757" y="1829471"/>
              <a:ext cx="270" cy="270"/>
            </p14:xfrm>
          </p:contentPart>
        </mc:Choice>
        <mc:Fallback xmlns="">
          <p:pic>
            <p:nvPicPr>
              <p:cNvPr id="29" name="Ink 28">
                <a:extLst>
                  <a:ext uri="{FF2B5EF4-FFF2-40B4-BE49-F238E27FC236}">
                    <a16:creationId xmlns:a16="http://schemas.microsoft.com/office/drawing/2014/main" id="{C7D25880-0C5D-41C4-B091-5E44F0AF723E}"/>
                  </a:ext>
                </a:extLst>
              </p:cNvPr>
              <p:cNvPicPr/>
              <p:nvPr/>
            </p:nvPicPr>
            <p:blipFill>
              <a:blip r:embed="rId6"/>
              <a:stretch>
                <a:fillRect/>
              </a:stretch>
            </p:blipFill>
            <p:spPr>
              <a:xfrm>
                <a:off x="3139757" y="1802471"/>
                <a:ext cx="54000" cy="54000"/>
              </a:xfrm>
              <a:prstGeom prst="rect">
                <a:avLst/>
              </a:prstGeom>
            </p:spPr>
          </p:pic>
        </mc:Fallback>
      </mc:AlternateContent>
      <p:sp>
        <p:nvSpPr>
          <p:cNvPr id="31" name="Freeform: Shape 30">
            <a:extLst>
              <a:ext uri="{FF2B5EF4-FFF2-40B4-BE49-F238E27FC236}">
                <a16:creationId xmlns:a16="http://schemas.microsoft.com/office/drawing/2014/main" id="{CD6CE369-C2D9-4B50-B023-40C8ECF275D3}"/>
              </a:ext>
            </a:extLst>
          </p:cNvPr>
          <p:cNvSpPr/>
          <p:nvPr/>
        </p:nvSpPr>
        <p:spPr>
          <a:xfrm>
            <a:off x="3412375" y="2616418"/>
            <a:ext cx="1159625" cy="99811"/>
          </a:xfrm>
          <a:custGeom>
            <a:avLst/>
            <a:gdLst>
              <a:gd name="connsiteX0" fmla="*/ 0 w 1546167"/>
              <a:gd name="connsiteY0" fmla="*/ 58189 h 133081"/>
              <a:gd name="connsiteX1" fmla="*/ 266007 w 1546167"/>
              <a:gd name="connsiteY1" fmla="*/ 58189 h 133081"/>
              <a:gd name="connsiteX2" fmla="*/ 490451 w 1546167"/>
              <a:gd name="connsiteY2" fmla="*/ 0 h 133081"/>
              <a:gd name="connsiteX3" fmla="*/ 490451 w 1546167"/>
              <a:gd name="connsiteY3" fmla="*/ 0 h 133081"/>
              <a:gd name="connsiteX4" fmla="*/ 565266 w 1546167"/>
              <a:gd name="connsiteY4" fmla="*/ 41564 h 133081"/>
              <a:gd name="connsiteX5" fmla="*/ 731520 w 1546167"/>
              <a:gd name="connsiteY5" fmla="*/ 133004 h 133081"/>
              <a:gd name="connsiteX6" fmla="*/ 906087 w 1546167"/>
              <a:gd name="connsiteY6" fmla="*/ 24938 h 133081"/>
              <a:gd name="connsiteX7" fmla="*/ 1014153 w 1546167"/>
              <a:gd name="connsiteY7" fmla="*/ 108066 h 133081"/>
              <a:gd name="connsiteX8" fmla="*/ 1172095 w 1546167"/>
              <a:gd name="connsiteY8" fmla="*/ 33251 h 133081"/>
              <a:gd name="connsiteX9" fmla="*/ 1354975 w 1546167"/>
              <a:gd name="connsiteY9" fmla="*/ 99753 h 133081"/>
              <a:gd name="connsiteX10" fmla="*/ 1546167 w 1546167"/>
              <a:gd name="connsiteY10" fmla="*/ 16626 h 13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6167" h="133081">
                <a:moveTo>
                  <a:pt x="0" y="58189"/>
                </a:moveTo>
                <a:cubicBezTo>
                  <a:pt x="92132" y="63038"/>
                  <a:pt x="184265" y="67887"/>
                  <a:pt x="266007" y="58189"/>
                </a:cubicBezTo>
                <a:cubicBezTo>
                  <a:pt x="347749" y="48491"/>
                  <a:pt x="490451" y="0"/>
                  <a:pt x="490451" y="0"/>
                </a:cubicBezTo>
                <a:lnTo>
                  <a:pt x="490451" y="0"/>
                </a:lnTo>
                <a:lnTo>
                  <a:pt x="565266" y="41564"/>
                </a:lnTo>
                <a:cubicBezTo>
                  <a:pt x="605444" y="63731"/>
                  <a:pt x="674717" y="135775"/>
                  <a:pt x="731520" y="133004"/>
                </a:cubicBezTo>
                <a:cubicBezTo>
                  <a:pt x="788323" y="130233"/>
                  <a:pt x="858982" y="29094"/>
                  <a:pt x="906087" y="24938"/>
                </a:cubicBezTo>
                <a:cubicBezTo>
                  <a:pt x="953193" y="20782"/>
                  <a:pt x="969818" y="106680"/>
                  <a:pt x="1014153" y="108066"/>
                </a:cubicBezTo>
                <a:cubicBezTo>
                  <a:pt x="1058488" y="109452"/>
                  <a:pt x="1115291" y="34636"/>
                  <a:pt x="1172095" y="33251"/>
                </a:cubicBezTo>
                <a:cubicBezTo>
                  <a:pt x="1228899" y="31866"/>
                  <a:pt x="1292630" y="102524"/>
                  <a:pt x="1354975" y="99753"/>
                </a:cubicBezTo>
                <a:cubicBezTo>
                  <a:pt x="1417320" y="96982"/>
                  <a:pt x="1503218" y="19397"/>
                  <a:pt x="1546167" y="16626"/>
                </a:cubicBezTo>
              </a:path>
            </a:pathLst>
          </a:cu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Łącznik prosty 39">
            <a:extLst>
              <a:ext uri="{FF2B5EF4-FFF2-40B4-BE49-F238E27FC236}">
                <a16:creationId xmlns:a16="http://schemas.microsoft.com/office/drawing/2014/main" id="{56CDAD51-1E28-4480-ADF6-DF311C998BD6}"/>
              </a:ext>
            </a:extLst>
          </p:cNvPr>
          <p:cNvSpPr/>
          <p:nvPr/>
        </p:nvSpPr>
        <p:spPr>
          <a:xfrm>
            <a:off x="4924800" y="2087910"/>
            <a:ext cx="1097280" cy="0"/>
          </a:xfrm>
          <a:prstGeom prst="line">
            <a:avLst/>
          </a:prstGeom>
          <a:gradFill>
            <a:gsLst>
              <a:gs pos="1000">
                <a:srgbClr val="7FC83F">
                  <a:alpha val="5000"/>
                </a:srgbClr>
              </a:gs>
              <a:gs pos="18000">
                <a:srgbClr val="489CD1">
                  <a:alpha val="5000"/>
                </a:srgbClr>
              </a:gs>
              <a:gs pos="36000">
                <a:srgbClr val="9B2486">
                  <a:alpha val="5000"/>
                </a:srgbClr>
              </a:gs>
              <a:gs pos="52000">
                <a:srgbClr val="D33634">
                  <a:alpha val="5000"/>
                </a:srgbClr>
              </a:gs>
              <a:gs pos="68000">
                <a:srgbClr val="E93668">
                  <a:alpha val="5000"/>
                </a:srgbClr>
              </a:gs>
              <a:gs pos="83000">
                <a:srgbClr val="E46C33">
                  <a:alpha val="5000"/>
                </a:srgbClr>
              </a:gs>
              <a:gs pos="95000">
                <a:srgbClr val="F5C248">
                  <a:alpha val="5000"/>
                </a:srgbClr>
              </a:gs>
            </a:gsLst>
          </a:gradFill>
          <a:ln w="126000">
            <a:gradFill>
              <a:gsLst>
                <a:gs pos="1000">
                  <a:srgbClr val="7FC83F"/>
                </a:gs>
                <a:gs pos="18000">
                  <a:srgbClr val="489CD1"/>
                </a:gs>
                <a:gs pos="36000">
                  <a:srgbClr val="9B2486"/>
                </a:gs>
                <a:gs pos="52000">
                  <a:srgbClr val="D33634"/>
                </a:gs>
                <a:gs pos="68000">
                  <a:srgbClr val="E93668"/>
                </a:gs>
                <a:gs pos="83000">
                  <a:srgbClr val="E46C33"/>
                </a:gs>
                <a:gs pos="95000">
                  <a:srgbClr val="F5C248"/>
                </a:gs>
              </a:gsLst>
            </a:gra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sz="1350">
              <a:gradFill>
                <a:gsLst>
                  <a:gs pos="1000">
                    <a:srgbClr val="7FC83F"/>
                  </a:gs>
                  <a:gs pos="18000">
                    <a:srgbClr val="489CD1"/>
                  </a:gs>
                  <a:gs pos="36000">
                    <a:srgbClr val="9B2486"/>
                  </a:gs>
                  <a:gs pos="52000">
                    <a:srgbClr val="D33634"/>
                  </a:gs>
                  <a:gs pos="68000">
                    <a:srgbClr val="E93668"/>
                  </a:gs>
                  <a:gs pos="83000">
                    <a:srgbClr val="E46C33"/>
                  </a:gs>
                  <a:gs pos="95000">
                    <a:srgbClr val="F5C248"/>
                  </a:gs>
                </a:gsLst>
              </a:gradFill>
            </a:endParaRPr>
          </a:p>
        </p:txBody>
      </p:sp>
      <mc:AlternateContent xmlns:mc="http://schemas.openxmlformats.org/markup-compatibility/2006" xmlns:p14="http://schemas.microsoft.com/office/powerpoint/2010/main">
        <mc:Choice Requires="p14">
          <p:contentPart p14:bwMode="auto" r:id="rId28">
            <p14:nvContentPartPr>
              <p14:cNvPr id="36" name="Ink 35">
                <a:extLst>
                  <a:ext uri="{FF2B5EF4-FFF2-40B4-BE49-F238E27FC236}">
                    <a16:creationId xmlns:a16="http://schemas.microsoft.com/office/drawing/2014/main" id="{F3DF783C-8846-4FFF-B638-4868501C5E5B}"/>
                  </a:ext>
                </a:extLst>
              </p14:cNvPr>
              <p14:cNvContentPartPr/>
              <p14:nvPr/>
            </p14:nvContentPartPr>
            <p14:xfrm>
              <a:off x="6514757" y="2939441"/>
              <a:ext cx="270" cy="270"/>
            </p14:xfrm>
          </p:contentPart>
        </mc:Choice>
        <mc:Fallback xmlns="">
          <p:pic>
            <p:nvPicPr>
              <p:cNvPr id="36" name="Ink 35">
                <a:extLst>
                  <a:ext uri="{FF2B5EF4-FFF2-40B4-BE49-F238E27FC236}">
                    <a16:creationId xmlns:a16="http://schemas.microsoft.com/office/drawing/2014/main" id="{F3DF783C-8846-4FFF-B638-4868501C5E5B}"/>
                  </a:ext>
                </a:extLst>
              </p:cNvPr>
              <p:cNvPicPr/>
              <p:nvPr/>
            </p:nvPicPr>
            <p:blipFill>
              <a:blip r:embed="rId29"/>
              <a:stretch>
                <a:fillRect/>
              </a:stretch>
            </p:blipFill>
            <p:spPr>
              <a:xfrm>
                <a:off x="6467507" y="2892191"/>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354EE962-EDC9-4580-BC18-5C53FC8B1A05}"/>
                  </a:ext>
                </a:extLst>
              </p14:cNvPr>
              <p14:cNvContentPartPr/>
              <p14:nvPr/>
            </p14:nvContentPartPr>
            <p14:xfrm>
              <a:off x="6782867" y="2758541"/>
              <a:ext cx="270" cy="270"/>
            </p14:xfrm>
          </p:contentPart>
        </mc:Choice>
        <mc:Fallback xmlns="">
          <p:pic>
            <p:nvPicPr>
              <p:cNvPr id="37" name="Ink 36">
                <a:extLst>
                  <a:ext uri="{FF2B5EF4-FFF2-40B4-BE49-F238E27FC236}">
                    <a16:creationId xmlns:a16="http://schemas.microsoft.com/office/drawing/2014/main" id="{354EE962-EDC9-4580-BC18-5C53FC8B1A05}"/>
                  </a:ext>
                </a:extLst>
              </p:cNvPr>
              <p:cNvPicPr/>
              <p:nvPr/>
            </p:nvPicPr>
            <p:blipFill>
              <a:blip r:embed="rId29"/>
              <a:stretch>
                <a:fillRect/>
              </a:stretch>
            </p:blipFill>
            <p:spPr>
              <a:xfrm>
                <a:off x="6735617" y="2711291"/>
                <a:ext cx="94500" cy="945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Ink 37">
                <a:extLst>
                  <a:ext uri="{FF2B5EF4-FFF2-40B4-BE49-F238E27FC236}">
                    <a16:creationId xmlns:a16="http://schemas.microsoft.com/office/drawing/2014/main" id="{E188758C-A8B3-4DE7-8663-227FFA1DB7FB}"/>
                  </a:ext>
                </a:extLst>
              </p14:cNvPr>
              <p14:cNvContentPartPr/>
              <p14:nvPr/>
            </p14:nvContentPartPr>
            <p14:xfrm>
              <a:off x="7057187" y="2116211"/>
              <a:ext cx="270" cy="270"/>
            </p14:xfrm>
          </p:contentPart>
        </mc:Choice>
        <mc:Fallback xmlns="">
          <p:pic>
            <p:nvPicPr>
              <p:cNvPr id="38" name="Ink 37">
                <a:extLst>
                  <a:ext uri="{FF2B5EF4-FFF2-40B4-BE49-F238E27FC236}">
                    <a16:creationId xmlns:a16="http://schemas.microsoft.com/office/drawing/2014/main" id="{E188758C-A8B3-4DE7-8663-227FFA1DB7FB}"/>
                  </a:ext>
                </a:extLst>
              </p:cNvPr>
              <p:cNvPicPr/>
              <p:nvPr/>
            </p:nvPicPr>
            <p:blipFill>
              <a:blip r:embed="rId32"/>
              <a:stretch>
                <a:fillRect/>
              </a:stretch>
            </p:blipFill>
            <p:spPr>
              <a:xfrm>
                <a:off x="7030187" y="208921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Ink 38">
                <a:extLst>
                  <a:ext uri="{FF2B5EF4-FFF2-40B4-BE49-F238E27FC236}">
                    <a16:creationId xmlns:a16="http://schemas.microsoft.com/office/drawing/2014/main" id="{A5B82DE1-D8AF-4C4B-A6D5-7F564F6AD0BF}"/>
                  </a:ext>
                </a:extLst>
              </p14:cNvPr>
              <p14:cNvContentPartPr/>
              <p14:nvPr/>
            </p14:nvContentPartPr>
            <p14:xfrm>
              <a:off x="7163297" y="2178851"/>
              <a:ext cx="270" cy="270"/>
            </p14:xfrm>
          </p:contentPart>
        </mc:Choice>
        <mc:Fallback xmlns="">
          <p:pic>
            <p:nvPicPr>
              <p:cNvPr id="39" name="Ink 38">
                <a:extLst>
                  <a:ext uri="{FF2B5EF4-FFF2-40B4-BE49-F238E27FC236}">
                    <a16:creationId xmlns:a16="http://schemas.microsoft.com/office/drawing/2014/main" id="{A5B82DE1-D8AF-4C4B-A6D5-7F564F6AD0BF}"/>
                  </a:ext>
                </a:extLst>
              </p:cNvPr>
              <p:cNvPicPr/>
              <p:nvPr/>
            </p:nvPicPr>
            <p:blipFill>
              <a:blip r:embed="rId32"/>
              <a:stretch>
                <a:fillRect/>
              </a:stretch>
            </p:blipFill>
            <p:spPr>
              <a:xfrm>
                <a:off x="7136297" y="2151851"/>
                <a:ext cx="54000" cy="54000"/>
              </a:xfrm>
              <a:prstGeom prst="rect">
                <a:avLst/>
              </a:prstGeom>
            </p:spPr>
          </p:pic>
        </mc:Fallback>
      </mc:AlternateContent>
      <p:grpSp>
        <p:nvGrpSpPr>
          <p:cNvPr id="44" name="Group 43">
            <a:extLst>
              <a:ext uri="{FF2B5EF4-FFF2-40B4-BE49-F238E27FC236}">
                <a16:creationId xmlns:a16="http://schemas.microsoft.com/office/drawing/2014/main" id="{62BAE2C6-C855-4EF6-B3E1-124958CD09AA}"/>
              </a:ext>
            </a:extLst>
          </p:cNvPr>
          <p:cNvGrpSpPr/>
          <p:nvPr/>
        </p:nvGrpSpPr>
        <p:grpSpPr>
          <a:xfrm>
            <a:off x="7262927" y="2060321"/>
            <a:ext cx="87750" cy="25110"/>
            <a:chOff x="9683902" y="1604095"/>
            <a:chExt cx="117000" cy="33480"/>
          </a:xfrm>
        </p:grpSpPr>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1848EA37-2FDF-41F2-A75A-5F54085CB080}"/>
                    </a:ext>
                  </a:extLst>
                </p14:cNvPr>
                <p14:cNvContentPartPr/>
                <p14:nvPr/>
              </p14:nvContentPartPr>
              <p14:xfrm>
                <a:off x="9683902" y="1604095"/>
                <a:ext cx="360" cy="360"/>
              </p14:xfrm>
            </p:contentPart>
          </mc:Choice>
          <mc:Fallback xmlns="">
            <p:pic>
              <p:nvPicPr>
                <p:cNvPr id="41" name="Ink 40">
                  <a:extLst>
                    <a:ext uri="{FF2B5EF4-FFF2-40B4-BE49-F238E27FC236}">
                      <a16:creationId xmlns:a16="http://schemas.microsoft.com/office/drawing/2014/main" id="{1848EA37-2FDF-41F2-A75A-5F54085CB080}"/>
                    </a:ext>
                  </a:extLst>
                </p:cNvPr>
                <p:cNvPicPr/>
                <p:nvPr/>
              </p:nvPicPr>
              <p:blipFill>
                <a:blip r:embed="rId35"/>
                <a:stretch>
                  <a:fillRect/>
                </a:stretch>
              </p:blipFill>
              <p:spPr>
                <a:xfrm>
                  <a:off x="9648262" y="15680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Ink 42">
                  <a:extLst>
                    <a:ext uri="{FF2B5EF4-FFF2-40B4-BE49-F238E27FC236}">
                      <a16:creationId xmlns:a16="http://schemas.microsoft.com/office/drawing/2014/main" id="{A26F8D8B-E4BA-46D4-A69B-948503FEED19}"/>
                    </a:ext>
                  </a:extLst>
                </p14:cNvPr>
                <p14:cNvContentPartPr/>
                <p14:nvPr/>
              </p14:nvContentPartPr>
              <p14:xfrm>
                <a:off x="9800542" y="1637215"/>
                <a:ext cx="360" cy="360"/>
              </p14:xfrm>
            </p:contentPart>
          </mc:Choice>
          <mc:Fallback xmlns="">
            <p:pic>
              <p:nvPicPr>
                <p:cNvPr id="43" name="Ink 42">
                  <a:extLst>
                    <a:ext uri="{FF2B5EF4-FFF2-40B4-BE49-F238E27FC236}">
                      <a16:creationId xmlns:a16="http://schemas.microsoft.com/office/drawing/2014/main" id="{A26F8D8B-E4BA-46D4-A69B-948503FEED19}"/>
                    </a:ext>
                  </a:extLst>
                </p:cNvPr>
                <p:cNvPicPr/>
                <p:nvPr/>
              </p:nvPicPr>
              <p:blipFill>
                <a:blip r:embed="rId35"/>
                <a:stretch>
                  <a:fillRect/>
                </a:stretch>
              </p:blipFill>
              <p:spPr>
                <a:xfrm>
                  <a:off x="9764542" y="1601575"/>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45" name="Ink 44">
                <a:extLst>
                  <a:ext uri="{FF2B5EF4-FFF2-40B4-BE49-F238E27FC236}">
                    <a16:creationId xmlns:a16="http://schemas.microsoft.com/office/drawing/2014/main" id="{7F7E3F2E-9639-4EF2-8DF6-908AE32383DB}"/>
                  </a:ext>
                </a:extLst>
              </p14:cNvPr>
              <p14:cNvContentPartPr/>
              <p14:nvPr/>
            </p14:nvContentPartPr>
            <p14:xfrm>
              <a:off x="7431407" y="1985531"/>
              <a:ext cx="270" cy="270"/>
            </p14:xfrm>
          </p:contentPart>
        </mc:Choice>
        <mc:Fallback xmlns="">
          <p:pic>
            <p:nvPicPr>
              <p:cNvPr id="45" name="Ink 44">
                <a:extLst>
                  <a:ext uri="{FF2B5EF4-FFF2-40B4-BE49-F238E27FC236}">
                    <a16:creationId xmlns:a16="http://schemas.microsoft.com/office/drawing/2014/main" id="{7F7E3F2E-9639-4EF2-8DF6-908AE32383DB}"/>
                  </a:ext>
                </a:extLst>
              </p:cNvPr>
              <p:cNvPicPr/>
              <p:nvPr/>
            </p:nvPicPr>
            <p:blipFill>
              <a:blip r:embed="rId32"/>
              <a:stretch>
                <a:fillRect/>
              </a:stretch>
            </p:blipFill>
            <p:spPr>
              <a:xfrm>
                <a:off x="7404407" y="195853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a:extLst>
                  <a:ext uri="{FF2B5EF4-FFF2-40B4-BE49-F238E27FC236}">
                    <a16:creationId xmlns:a16="http://schemas.microsoft.com/office/drawing/2014/main" id="{24C06357-1B59-425A-8D9B-82CDBC998E8E}"/>
                  </a:ext>
                </a:extLst>
              </p14:cNvPr>
              <p14:cNvContentPartPr/>
              <p14:nvPr/>
            </p14:nvContentPartPr>
            <p14:xfrm>
              <a:off x="7562087" y="2072741"/>
              <a:ext cx="270" cy="270"/>
            </p14:xfrm>
          </p:contentPart>
        </mc:Choice>
        <mc:Fallback xmlns="">
          <p:pic>
            <p:nvPicPr>
              <p:cNvPr id="46" name="Ink 45">
                <a:extLst>
                  <a:ext uri="{FF2B5EF4-FFF2-40B4-BE49-F238E27FC236}">
                    <a16:creationId xmlns:a16="http://schemas.microsoft.com/office/drawing/2014/main" id="{24C06357-1B59-425A-8D9B-82CDBC998E8E}"/>
                  </a:ext>
                </a:extLst>
              </p:cNvPr>
              <p:cNvPicPr/>
              <p:nvPr/>
            </p:nvPicPr>
            <p:blipFill>
              <a:blip r:embed="rId32"/>
              <a:stretch>
                <a:fillRect/>
              </a:stretch>
            </p:blipFill>
            <p:spPr>
              <a:xfrm>
                <a:off x="7535087" y="204574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Ink 46">
                <a:extLst>
                  <a:ext uri="{FF2B5EF4-FFF2-40B4-BE49-F238E27FC236}">
                    <a16:creationId xmlns:a16="http://schemas.microsoft.com/office/drawing/2014/main" id="{C2CF003D-69FA-45C1-AE8B-0A6C0B9F2E4A}"/>
                  </a:ext>
                </a:extLst>
              </p14:cNvPr>
              <p14:cNvContentPartPr/>
              <p14:nvPr/>
            </p14:nvContentPartPr>
            <p14:xfrm>
              <a:off x="7674407" y="2159951"/>
              <a:ext cx="270" cy="270"/>
            </p14:xfrm>
          </p:contentPart>
        </mc:Choice>
        <mc:Fallback xmlns="">
          <p:pic>
            <p:nvPicPr>
              <p:cNvPr id="47" name="Ink 46">
                <a:extLst>
                  <a:ext uri="{FF2B5EF4-FFF2-40B4-BE49-F238E27FC236}">
                    <a16:creationId xmlns:a16="http://schemas.microsoft.com/office/drawing/2014/main" id="{C2CF003D-69FA-45C1-AE8B-0A6C0B9F2E4A}"/>
                  </a:ext>
                </a:extLst>
              </p:cNvPr>
              <p:cNvPicPr/>
              <p:nvPr/>
            </p:nvPicPr>
            <p:blipFill>
              <a:blip r:embed="rId32"/>
              <a:stretch>
                <a:fillRect/>
              </a:stretch>
            </p:blipFill>
            <p:spPr>
              <a:xfrm>
                <a:off x="7647407" y="2132951"/>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 name="Ink 47">
                <a:extLst>
                  <a:ext uri="{FF2B5EF4-FFF2-40B4-BE49-F238E27FC236}">
                    <a16:creationId xmlns:a16="http://schemas.microsoft.com/office/drawing/2014/main" id="{47436974-61E6-4AEC-B77C-9D62B778D186}"/>
                  </a:ext>
                </a:extLst>
              </p14:cNvPr>
              <p14:cNvContentPartPr/>
              <p14:nvPr/>
            </p14:nvContentPartPr>
            <p14:xfrm>
              <a:off x="7761887" y="2222321"/>
              <a:ext cx="270" cy="270"/>
            </p14:xfrm>
          </p:contentPart>
        </mc:Choice>
        <mc:Fallback xmlns="">
          <p:pic>
            <p:nvPicPr>
              <p:cNvPr id="48" name="Ink 47">
                <a:extLst>
                  <a:ext uri="{FF2B5EF4-FFF2-40B4-BE49-F238E27FC236}">
                    <a16:creationId xmlns:a16="http://schemas.microsoft.com/office/drawing/2014/main" id="{47436974-61E6-4AEC-B77C-9D62B778D186}"/>
                  </a:ext>
                </a:extLst>
              </p:cNvPr>
              <p:cNvPicPr/>
              <p:nvPr/>
            </p:nvPicPr>
            <p:blipFill>
              <a:blip r:embed="rId32"/>
              <a:stretch>
                <a:fillRect/>
              </a:stretch>
            </p:blipFill>
            <p:spPr>
              <a:xfrm>
                <a:off x="7734887" y="2195321"/>
                <a:ext cx="54000" cy="54000"/>
              </a:xfrm>
              <a:prstGeom prst="rect">
                <a:avLst/>
              </a:prstGeom>
            </p:spPr>
          </p:pic>
        </mc:Fallback>
      </mc:AlternateContent>
      <p:grpSp>
        <p:nvGrpSpPr>
          <p:cNvPr id="56" name="Group 55">
            <a:extLst>
              <a:ext uri="{FF2B5EF4-FFF2-40B4-BE49-F238E27FC236}">
                <a16:creationId xmlns:a16="http://schemas.microsoft.com/office/drawing/2014/main" id="{97B46D88-51FA-4904-B435-8AF6942C286A}"/>
              </a:ext>
            </a:extLst>
          </p:cNvPr>
          <p:cNvGrpSpPr/>
          <p:nvPr/>
        </p:nvGrpSpPr>
        <p:grpSpPr>
          <a:xfrm>
            <a:off x="7849097" y="2290901"/>
            <a:ext cx="187110" cy="25380"/>
            <a:chOff x="10465462" y="1911535"/>
            <a:chExt cx="249480" cy="33840"/>
          </a:xfrm>
        </p:grpSpPr>
        <mc:AlternateContent xmlns:mc="http://schemas.openxmlformats.org/markup-compatibility/2006" xmlns:p14="http://schemas.microsoft.com/office/powerpoint/2010/main">
          <mc:Choice Requires="p14">
            <p:contentPart p14:bwMode="auto" r:id="rId41">
              <p14:nvContentPartPr>
                <p14:cNvPr id="49" name="Ink 48">
                  <a:extLst>
                    <a:ext uri="{FF2B5EF4-FFF2-40B4-BE49-F238E27FC236}">
                      <a16:creationId xmlns:a16="http://schemas.microsoft.com/office/drawing/2014/main" id="{9BA9C3CC-F21A-4763-B72D-57B6FBDC2C3D}"/>
                    </a:ext>
                  </a:extLst>
                </p14:cNvPr>
                <p14:cNvContentPartPr/>
                <p14:nvPr/>
              </p14:nvContentPartPr>
              <p14:xfrm>
                <a:off x="10465462" y="1945015"/>
                <a:ext cx="360" cy="360"/>
              </p14:xfrm>
            </p:contentPart>
          </mc:Choice>
          <mc:Fallback xmlns="">
            <p:pic>
              <p:nvPicPr>
                <p:cNvPr id="49" name="Ink 48">
                  <a:extLst>
                    <a:ext uri="{FF2B5EF4-FFF2-40B4-BE49-F238E27FC236}">
                      <a16:creationId xmlns:a16="http://schemas.microsoft.com/office/drawing/2014/main" id="{9BA9C3CC-F21A-4763-B72D-57B6FBDC2C3D}"/>
                    </a:ext>
                  </a:extLst>
                </p:cNvPr>
                <p:cNvPicPr/>
                <p:nvPr/>
              </p:nvPicPr>
              <p:blipFill>
                <a:blip r:embed="rId42"/>
                <a:stretch>
                  <a:fillRect/>
                </a:stretch>
              </p:blipFill>
              <p:spPr>
                <a:xfrm>
                  <a:off x="10447462" y="192701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Ink 49">
                  <a:extLst>
                    <a:ext uri="{FF2B5EF4-FFF2-40B4-BE49-F238E27FC236}">
                      <a16:creationId xmlns:a16="http://schemas.microsoft.com/office/drawing/2014/main" id="{93891AAE-D43E-4E86-81B8-489B7685B6DC}"/>
                    </a:ext>
                  </a:extLst>
                </p14:cNvPr>
                <p14:cNvContentPartPr/>
                <p14:nvPr/>
              </p14:nvContentPartPr>
              <p14:xfrm>
                <a:off x="10532062" y="1928095"/>
                <a:ext cx="360" cy="360"/>
              </p14:xfrm>
            </p:contentPart>
          </mc:Choice>
          <mc:Fallback xmlns="">
            <p:pic>
              <p:nvPicPr>
                <p:cNvPr id="50" name="Ink 49">
                  <a:extLst>
                    <a:ext uri="{FF2B5EF4-FFF2-40B4-BE49-F238E27FC236}">
                      <a16:creationId xmlns:a16="http://schemas.microsoft.com/office/drawing/2014/main" id="{93891AAE-D43E-4E86-81B8-489B7685B6DC}"/>
                    </a:ext>
                  </a:extLst>
                </p:cNvPr>
                <p:cNvPicPr/>
                <p:nvPr/>
              </p:nvPicPr>
              <p:blipFill>
                <a:blip r:embed="rId42"/>
                <a:stretch>
                  <a:fillRect/>
                </a:stretch>
              </p:blipFill>
              <p:spPr>
                <a:xfrm>
                  <a:off x="10514062" y="191045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 name="Ink 50">
                  <a:extLst>
                    <a:ext uri="{FF2B5EF4-FFF2-40B4-BE49-F238E27FC236}">
                      <a16:creationId xmlns:a16="http://schemas.microsoft.com/office/drawing/2014/main" id="{19E7E18A-2AFC-4B04-93F0-8E7162A0C29D}"/>
                    </a:ext>
                  </a:extLst>
                </p14:cNvPr>
                <p14:cNvContentPartPr/>
                <p14:nvPr/>
              </p14:nvContentPartPr>
              <p14:xfrm>
                <a:off x="10623502" y="1928095"/>
                <a:ext cx="360" cy="360"/>
              </p14:xfrm>
            </p:contentPart>
          </mc:Choice>
          <mc:Fallback xmlns="">
            <p:pic>
              <p:nvPicPr>
                <p:cNvPr id="51" name="Ink 50">
                  <a:extLst>
                    <a:ext uri="{FF2B5EF4-FFF2-40B4-BE49-F238E27FC236}">
                      <a16:creationId xmlns:a16="http://schemas.microsoft.com/office/drawing/2014/main" id="{19E7E18A-2AFC-4B04-93F0-8E7162A0C29D}"/>
                    </a:ext>
                  </a:extLst>
                </p:cNvPr>
                <p:cNvPicPr/>
                <p:nvPr/>
              </p:nvPicPr>
              <p:blipFill>
                <a:blip r:embed="rId42"/>
                <a:stretch>
                  <a:fillRect/>
                </a:stretch>
              </p:blipFill>
              <p:spPr>
                <a:xfrm>
                  <a:off x="10605502" y="191045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Ink 52">
                  <a:extLst>
                    <a:ext uri="{FF2B5EF4-FFF2-40B4-BE49-F238E27FC236}">
                      <a16:creationId xmlns:a16="http://schemas.microsoft.com/office/drawing/2014/main" id="{EF2E94C6-6C5F-4EA3-A478-F8168ED0EB72}"/>
                    </a:ext>
                  </a:extLst>
                </p14:cNvPr>
                <p14:cNvContentPartPr/>
                <p14:nvPr/>
              </p14:nvContentPartPr>
              <p14:xfrm>
                <a:off x="10673182" y="1928095"/>
                <a:ext cx="360" cy="360"/>
              </p14:xfrm>
            </p:contentPart>
          </mc:Choice>
          <mc:Fallback xmlns="">
            <p:pic>
              <p:nvPicPr>
                <p:cNvPr id="53" name="Ink 52">
                  <a:extLst>
                    <a:ext uri="{FF2B5EF4-FFF2-40B4-BE49-F238E27FC236}">
                      <a16:creationId xmlns:a16="http://schemas.microsoft.com/office/drawing/2014/main" id="{EF2E94C6-6C5F-4EA3-A478-F8168ED0EB72}"/>
                    </a:ext>
                  </a:extLst>
                </p:cNvPr>
                <p:cNvPicPr/>
                <p:nvPr/>
              </p:nvPicPr>
              <p:blipFill>
                <a:blip r:embed="rId42"/>
                <a:stretch>
                  <a:fillRect/>
                </a:stretch>
              </p:blipFill>
              <p:spPr>
                <a:xfrm>
                  <a:off x="10655542" y="191045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Ink 54">
                  <a:extLst>
                    <a:ext uri="{FF2B5EF4-FFF2-40B4-BE49-F238E27FC236}">
                      <a16:creationId xmlns:a16="http://schemas.microsoft.com/office/drawing/2014/main" id="{273E932C-A93B-4EE5-B955-0C14576C0024}"/>
                    </a:ext>
                  </a:extLst>
                </p14:cNvPr>
                <p14:cNvContentPartPr/>
                <p14:nvPr/>
              </p14:nvContentPartPr>
              <p14:xfrm>
                <a:off x="10714582" y="1911535"/>
                <a:ext cx="360" cy="360"/>
              </p14:xfrm>
            </p:contentPart>
          </mc:Choice>
          <mc:Fallback xmlns="">
            <p:pic>
              <p:nvPicPr>
                <p:cNvPr id="55" name="Ink 54">
                  <a:extLst>
                    <a:ext uri="{FF2B5EF4-FFF2-40B4-BE49-F238E27FC236}">
                      <a16:creationId xmlns:a16="http://schemas.microsoft.com/office/drawing/2014/main" id="{273E932C-A93B-4EE5-B955-0C14576C0024}"/>
                    </a:ext>
                  </a:extLst>
                </p:cNvPr>
                <p:cNvPicPr/>
                <p:nvPr/>
              </p:nvPicPr>
              <p:blipFill>
                <a:blip r:embed="rId42"/>
                <a:stretch>
                  <a:fillRect/>
                </a:stretch>
              </p:blipFill>
              <p:spPr>
                <a:xfrm>
                  <a:off x="10696942" y="1893895"/>
                  <a:ext cx="36000" cy="36000"/>
                </a:xfrm>
                <a:prstGeom prst="rect">
                  <a:avLst/>
                </a:prstGeom>
              </p:spPr>
            </p:pic>
          </mc:Fallback>
        </mc:AlternateContent>
      </p:grpSp>
      <p:sp>
        <p:nvSpPr>
          <p:cNvPr id="63" name="Isosceles Triangle 62">
            <a:extLst>
              <a:ext uri="{FF2B5EF4-FFF2-40B4-BE49-F238E27FC236}">
                <a16:creationId xmlns:a16="http://schemas.microsoft.com/office/drawing/2014/main" id="{E802F8EA-AF55-44C3-8E02-BE2486966FE8}"/>
              </a:ext>
            </a:extLst>
          </p:cNvPr>
          <p:cNvSpPr/>
          <p:nvPr/>
        </p:nvSpPr>
        <p:spPr>
          <a:xfrm rot="5400000">
            <a:off x="1402885" y="3561900"/>
            <a:ext cx="275350" cy="1135943"/>
          </a:xfrm>
          <a:prstGeom prst="triangle">
            <a:avLst>
              <a:gd name="adj" fmla="val 5000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Freeform: Shape 57">
            <a:extLst>
              <a:ext uri="{FF2B5EF4-FFF2-40B4-BE49-F238E27FC236}">
                <a16:creationId xmlns:a16="http://schemas.microsoft.com/office/drawing/2014/main" id="{39341E59-B1F1-4438-97BD-C7B4C4E0D89F}"/>
              </a:ext>
            </a:extLst>
          </p:cNvPr>
          <p:cNvSpPr/>
          <p:nvPr/>
        </p:nvSpPr>
        <p:spPr>
          <a:xfrm>
            <a:off x="2356659" y="4178206"/>
            <a:ext cx="1384069" cy="849956"/>
          </a:xfrm>
          <a:custGeom>
            <a:avLst/>
            <a:gdLst>
              <a:gd name="connsiteX0" fmla="*/ 0 w 1845425"/>
              <a:gd name="connsiteY0" fmla="*/ 35995 h 1133275"/>
              <a:gd name="connsiteX1" fmla="*/ 440574 w 1845425"/>
              <a:gd name="connsiteY1" fmla="*/ 35995 h 1133275"/>
              <a:gd name="connsiteX2" fmla="*/ 698269 w 1845425"/>
              <a:gd name="connsiteY2" fmla="*/ 410067 h 1133275"/>
              <a:gd name="connsiteX3" fmla="*/ 1330036 w 1845425"/>
              <a:gd name="connsiteY3" fmla="*/ 601260 h 1133275"/>
              <a:gd name="connsiteX4" fmla="*/ 1845425 w 1845425"/>
              <a:gd name="connsiteY4" fmla="*/ 1133275 h 1133275"/>
              <a:gd name="connsiteX5" fmla="*/ 1845425 w 1845425"/>
              <a:gd name="connsiteY5" fmla="*/ 1133275 h 113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425" h="1133275">
                <a:moveTo>
                  <a:pt x="0" y="35995"/>
                </a:moveTo>
                <a:cubicBezTo>
                  <a:pt x="162098" y="4822"/>
                  <a:pt x="324196" y="-26350"/>
                  <a:pt x="440574" y="35995"/>
                </a:cubicBezTo>
                <a:cubicBezTo>
                  <a:pt x="556952" y="98340"/>
                  <a:pt x="550025" y="315856"/>
                  <a:pt x="698269" y="410067"/>
                </a:cubicBezTo>
                <a:cubicBezTo>
                  <a:pt x="846513" y="504278"/>
                  <a:pt x="1138843" y="480725"/>
                  <a:pt x="1330036" y="601260"/>
                </a:cubicBezTo>
                <a:cubicBezTo>
                  <a:pt x="1521229" y="721795"/>
                  <a:pt x="1845425" y="1133275"/>
                  <a:pt x="1845425" y="1133275"/>
                </a:cubicBezTo>
                <a:lnTo>
                  <a:pt x="1845425" y="1133275"/>
                </a:lnTo>
              </a:path>
            </a:pathLst>
          </a:custGeom>
          <a:noFill/>
          <a:ln w="28575">
            <a:solidFill>
              <a:srgbClr val="7030A0"/>
            </a:solidFill>
            <a:prstDash val="sysDot"/>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60" name="Straight Connector 59">
            <a:extLst>
              <a:ext uri="{FF2B5EF4-FFF2-40B4-BE49-F238E27FC236}">
                <a16:creationId xmlns:a16="http://schemas.microsoft.com/office/drawing/2014/main" id="{3E94A488-B79B-450F-966E-4C600C8DFA96}"/>
              </a:ext>
            </a:extLst>
          </p:cNvPr>
          <p:cNvCxnSpPr/>
          <p:nvPr/>
        </p:nvCxnSpPr>
        <p:spPr>
          <a:xfrm>
            <a:off x="3790603" y="5078038"/>
            <a:ext cx="113419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7F7E20E-AC72-4EB6-BDBD-EC22285053A4}"/>
              </a:ext>
            </a:extLst>
          </p:cNvPr>
          <p:cNvCxnSpPr/>
          <p:nvPr/>
        </p:nvCxnSpPr>
        <p:spPr>
          <a:xfrm>
            <a:off x="5848029" y="4182382"/>
            <a:ext cx="934838" cy="0"/>
          </a:xfrm>
          <a:prstGeom prst="line">
            <a:avLst/>
          </a:prstGeom>
          <a:ln w="12700" cmpd="dbl">
            <a:solidFill>
              <a:schemeClr val="accent4"/>
            </a:solidFill>
            <a:prstDash val="sysDash"/>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p14="http://schemas.microsoft.com/office/powerpoint/2010/main">
        <mc:Choice Requires="p14">
          <p:contentPart p14:bwMode="auto" r:id="rId47">
            <p14:nvContentPartPr>
              <p14:cNvPr id="67" name="Ink 66">
                <a:extLst>
                  <a:ext uri="{FF2B5EF4-FFF2-40B4-BE49-F238E27FC236}">
                    <a16:creationId xmlns:a16="http://schemas.microsoft.com/office/drawing/2014/main" id="{6B8EC981-EC71-46B1-8C20-1A1799EBB6DA}"/>
                  </a:ext>
                </a:extLst>
              </p14:cNvPr>
              <p14:cNvContentPartPr/>
              <p14:nvPr/>
            </p14:nvContentPartPr>
            <p14:xfrm>
              <a:off x="7236371" y="4528710"/>
              <a:ext cx="270" cy="270"/>
            </p14:xfrm>
          </p:contentPart>
        </mc:Choice>
        <mc:Fallback xmlns="">
          <p:pic>
            <p:nvPicPr>
              <p:cNvPr id="67" name="Ink 66">
                <a:extLst>
                  <a:ext uri="{FF2B5EF4-FFF2-40B4-BE49-F238E27FC236}">
                    <a16:creationId xmlns:a16="http://schemas.microsoft.com/office/drawing/2014/main" id="{6B8EC981-EC71-46B1-8C20-1A1799EBB6DA}"/>
                  </a:ext>
                </a:extLst>
              </p:cNvPr>
              <p:cNvPicPr/>
              <p:nvPr/>
            </p:nvPicPr>
            <p:blipFill>
              <a:blip r:embed="rId48"/>
              <a:stretch>
                <a:fillRect/>
              </a:stretch>
            </p:blipFill>
            <p:spPr>
              <a:xfrm>
                <a:off x="7209371" y="4501710"/>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8" name="Ink 67">
                <a:extLst>
                  <a:ext uri="{FF2B5EF4-FFF2-40B4-BE49-F238E27FC236}">
                    <a16:creationId xmlns:a16="http://schemas.microsoft.com/office/drawing/2014/main" id="{8AF0CB5B-8847-46F3-BCCB-6980A47C39A9}"/>
                  </a:ext>
                </a:extLst>
              </p14:cNvPr>
              <p14:cNvContentPartPr/>
              <p14:nvPr/>
            </p14:nvContentPartPr>
            <p14:xfrm>
              <a:off x="7564961" y="4857300"/>
              <a:ext cx="270" cy="270"/>
            </p14:xfrm>
          </p:contentPart>
        </mc:Choice>
        <mc:Fallback xmlns="">
          <p:pic>
            <p:nvPicPr>
              <p:cNvPr id="68" name="Ink 67">
                <a:extLst>
                  <a:ext uri="{FF2B5EF4-FFF2-40B4-BE49-F238E27FC236}">
                    <a16:creationId xmlns:a16="http://schemas.microsoft.com/office/drawing/2014/main" id="{8AF0CB5B-8847-46F3-BCCB-6980A47C39A9}"/>
                  </a:ext>
                </a:extLst>
              </p:cNvPr>
              <p:cNvPicPr/>
              <p:nvPr/>
            </p:nvPicPr>
            <p:blipFill>
              <a:blip r:embed="rId50"/>
              <a:stretch>
                <a:fillRect/>
              </a:stretch>
            </p:blipFill>
            <p:spPr>
              <a:xfrm>
                <a:off x="7537961" y="4830300"/>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9" name="Ink 68">
                <a:extLst>
                  <a:ext uri="{FF2B5EF4-FFF2-40B4-BE49-F238E27FC236}">
                    <a16:creationId xmlns:a16="http://schemas.microsoft.com/office/drawing/2014/main" id="{6836C523-E74D-4E9A-B235-532C1CCE6902}"/>
                  </a:ext>
                </a:extLst>
              </p14:cNvPr>
              <p14:cNvContentPartPr/>
              <p14:nvPr/>
            </p14:nvContentPartPr>
            <p14:xfrm>
              <a:off x="7922171" y="4364550"/>
              <a:ext cx="270" cy="270"/>
            </p14:xfrm>
          </p:contentPart>
        </mc:Choice>
        <mc:Fallback xmlns="">
          <p:pic>
            <p:nvPicPr>
              <p:cNvPr id="69" name="Ink 68">
                <a:extLst>
                  <a:ext uri="{FF2B5EF4-FFF2-40B4-BE49-F238E27FC236}">
                    <a16:creationId xmlns:a16="http://schemas.microsoft.com/office/drawing/2014/main" id="{6836C523-E74D-4E9A-B235-532C1CCE6902}"/>
                  </a:ext>
                </a:extLst>
              </p:cNvPr>
              <p:cNvPicPr/>
              <p:nvPr/>
            </p:nvPicPr>
            <p:blipFill>
              <a:blip r:embed="rId52"/>
              <a:stretch>
                <a:fillRect/>
              </a:stretch>
            </p:blipFill>
            <p:spPr>
              <a:xfrm>
                <a:off x="7908671" y="4351050"/>
                <a:ext cx="27000" cy="27000"/>
              </a:xfrm>
              <a:prstGeom prst="rect">
                <a:avLst/>
              </a:prstGeom>
            </p:spPr>
          </p:pic>
        </mc:Fallback>
      </mc:AlternateContent>
      <p:cxnSp>
        <p:nvCxnSpPr>
          <p:cNvPr id="71" name="Straight Connector 70">
            <a:extLst>
              <a:ext uri="{FF2B5EF4-FFF2-40B4-BE49-F238E27FC236}">
                <a16:creationId xmlns:a16="http://schemas.microsoft.com/office/drawing/2014/main" id="{2328B19D-5AA6-492E-B75D-6648633E1C3A}"/>
              </a:ext>
            </a:extLst>
          </p:cNvPr>
          <p:cNvCxnSpPr/>
          <p:nvPr/>
        </p:nvCxnSpPr>
        <p:spPr>
          <a:xfrm>
            <a:off x="8336756" y="5357813"/>
            <a:ext cx="2286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261B3EA-3D0E-46FF-9AB4-91B359E5B847}"/>
              </a:ext>
            </a:extLst>
          </p:cNvPr>
          <p:cNvSpPr txBox="1"/>
          <p:nvPr/>
        </p:nvSpPr>
        <p:spPr>
          <a:xfrm>
            <a:off x="145934" y="89614"/>
            <a:ext cx="542768" cy="461665"/>
          </a:xfrm>
          <a:prstGeom prst="rect">
            <a:avLst/>
          </a:prstGeom>
          <a:noFill/>
        </p:spPr>
        <p:txBody>
          <a:bodyPr wrap="square" rtlCol="0">
            <a:spAutoFit/>
          </a:bodyPr>
          <a:lstStyle/>
          <a:p>
            <a:r>
              <a:rPr lang="en-GB" sz="2400" b="1" dirty="0"/>
              <a:t>C3</a:t>
            </a:r>
          </a:p>
        </p:txBody>
      </p:sp>
      <p:sp>
        <p:nvSpPr>
          <p:cNvPr id="62" name="Rectangle 61">
            <a:extLst>
              <a:ext uri="{FF2B5EF4-FFF2-40B4-BE49-F238E27FC236}">
                <a16:creationId xmlns:a16="http://schemas.microsoft.com/office/drawing/2014/main" id="{D6B005C9-1E48-4BD5-85DD-1BF335DB7F68}"/>
              </a:ext>
            </a:extLst>
          </p:cNvPr>
          <p:cNvSpPr/>
          <p:nvPr/>
        </p:nvSpPr>
        <p:spPr>
          <a:xfrm>
            <a:off x="830179" y="551279"/>
            <a:ext cx="7915563"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FFCCAC69-F7C2-4837-9BC3-C0A15EF17FD1}"/>
              </a:ext>
            </a:extLst>
          </p:cNvPr>
          <p:cNvSpPr/>
          <p:nvPr/>
        </p:nvSpPr>
        <p:spPr>
          <a:xfrm>
            <a:off x="792691" y="5773209"/>
            <a:ext cx="7915563"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36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5000" fill="hold"/>
                                        <p:tgtEl>
                                          <p:spTgt spid="62"/>
                                        </p:tgtEl>
                                        <p:attrNameLst>
                                          <p:attrName>ppt_x</p:attrName>
                                        </p:attrNameLst>
                                      </p:cBhvr>
                                      <p:tavLst>
                                        <p:tav tm="0">
                                          <p:val>
                                            <p:strVal val="0-#ppt_w/2"/>
                                          </p:val>
                                        </p:tav>
                                        <p:tav tm="100000">
                                          <p:val>
                                            <p:strVal val="#ppt_x"/>
                                          </p:val>
                                        </p:tav>
                                      </p:tavLst>
                                    </p:anim>
                                    <p:anim calcmode="lin" valueType="num">
                                      <p:cBhvr additive="base">
                                        <p:cTn id="8" dur="150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15000"/>
                            </p:stCondLst>
                            <p:childTnLst>
                              <p:par>
                                <p:cTn id="10" presetID="2" presetClass="entr" presetSubtype="8"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14000" fill="hold"/>
                                        <p:tgtEl>
                                          <p:spTgt spid="64"/>
                                        </p:tgtEl>
                                        <p:attrNameLst>
                                          <p:attrName>ppt_x</p:attrName>
                                        </p:attrNameLst>
                                      </p:cBhvr>
                                      <p:tavLst>
                                        <p:tav tm="0">
                                          <p:val>
                                            <p:strVal val="0-#ppt_w/2"/>
                                          </p:val>
                                        </p:tav>
                                        <p:tav tm="100000">
                                          <p:val>
                                            <p:strVal val="#ppt_x"/>
                                          </p:val>
                                        </p:tav>
                                      </p:tavLst>
                                    </p:anim>
                                    <p:anim calcmode="lin" valueType="num">
                                      <p:cBhvr additive="base">
                                        <p:cTn id="13" dur="14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94530-4E1A-40C0-950F-DF3AB44E1186}"/>
              </a:ext>
            </a:extLst>
          </p:cNvPr>
          <p:cNvSpPr txBox="1"/>
          <p:nvPr/>
        </p:nvSpPr>
        <p:spPr>
          <a:xfrm>
            <a:off x="614218" y="1621967"/>
            <a:ext cx="7915563" cy="2911118"/>
          </a:xfrm>
          <a:prstGeom prst="rect">
            <a:avLst/>
          </a:prstGeom>
          <a:noFill/>
        </p:spPr>
        <p:txBody>
          <a:bodyPr wrap="square">
            <a:spAutoFit/>
          </a:bodyPr>
          <a:lstStyle/>
          <a:p>
            <a:pPr>
              <a:lnSpc>
                <a:spcPct val="107000"/>
              </a:lnSpc>
              <a:spcBef>
                <a:spcPts val="1200"/>
              </a:spcBef>
            </a:pPr>
            <a:r>
              <a:rPr lang="en-GB" sz="2800" b="1" kern="0" dirty="0">
                <a:effectLst/>
                <a:latin typeface="Calibri Light" panose="020F0302020204030204" pitchFamily="34" charset="0"/>
                <a:ea typeface="Times New Roman" panose="02020603050405020304" pitchFamily="18" charset="0"/>
                <a:cs typeface="Times New Roman" panose="02020603050405020304" pitchFamily="18" charset="0"/>
              </a:rPr>
              <a:t>Imitation is the sincerest form of flattery 3</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Observe and listen to the performer on your right. If there is no-one on your right, choose the performer opposite to you. Try to continue the last thing they have played. If, for example, it is a melody, how could it carry on? Or maybe there should be a contrasting element? The length of the passage that you extend in this way is up to you. If the performer is not playing anything or engages in an action other than performing music, your continuation should likewise respond to their action or lack thereof.</a:t>
            </a:r>
          </a:p>
        </p:txBody>
      </p:sp>
      <p:sp>
        <p:nvSpPr>
          <p:cNvPr id="4" name="TextBox 3">
            <a:extLst>
              <a:ext uri="{FF2B5EF4-FFF2-40B4-BE49-F238E27FC236}">
                <a16:creationId xmlns:a16="http://schemas.microsoft.com/office/drawing/2014/main" id="{E65D7CC4-6582-430B-8598-B87590D804B9}"/>
              </a:ext>
            </a:extLst>
          </p:cNvPr>
          <p:cNvSpPr txBox="1"/>
          <p:nvPr/>
        </p:nvSpPr>
        <p:spPr>
          <a:xfrm>
            <a:off x="212436" y="295564"/>
            <a:ext cx="2586182" cy="461665"/>
          </a:xfrm>
          <a:prstGeom prst="rect">
            <a:avLst/>
          </a:prstGeom>
          <a:noFill/>
        </p:spPr>
        <p:txBody>
          <a:bodyPr wrap="square" rtlCol="0">
            <a:spAutoFit/>
          </a:bodyPr>
          <a:lstStyle/>
          <a:p>
            <a:r>
              <a:rPr lang="en-GB" sz="2400" b="1" dirty="0"/>
              <a:t>B3</a:t>
            </a:r>
          </a:p>
        </p:txBody>
      </p:sp>
      <p:sp>
        <p:nvSpPr>
          <p:cNvPr id="5" name="Rectangle 4">
            <a:extLst>
              <a:ext uri="{FF2B5EF4-FFF2-40B4-BE49-F238E27FC236}">
                <a16:creationId xmlns:a16="http://schemas.microsoft.com/office/drawing/2014/main" id="{26357D57-B13D-4BF7-89A3-F16B8EFAC984}"/>
              </a:ext>
            </a:extLst>
          </p:cNvPr>
          <p:cNvSpPr/>
          <p:nvPr/>
        </p:nvSpPr>
        <p:spPr>
          <a:xfrm>
            <a:off x="681644" y="6118167"/>
            <a:ext cx="7915563"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191203"/>
      </p:ext>
    </p:extLst>
  </p:cSld>
  <p:clrMapOvr>
    <a:masterClrMapping/>
  </p:clrMapOvr>
  <p:transition spd="slow" advClick="0"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9000" fill="hold"/>
                                        <p:tgtEl>
                                          <p:spTgt spid="5"/>
                                        </p:tgtEl>
                                        <p:attrNameLst>
                                          <p:attrName>ppt_x</p:attrName>
                                        </p:attrNameLst>
                                      </p:cBhvr>
                                      <p:tavLst>
                                        <p:tav tm="0">
                                          <p:val>
                                            <p:strVal val="0-#ppt_w/2"/>
                                          </p:val>
                                        </p:tav>
                                        <p:tav tm="100000">
                                          <p:val>
                                            <p:strVal val="#ppt_x"/>
                                          </p:val>
                                        </p:tav>
                                      </p:tavLst>
                                    </p:anim>
                                    <p:anim calcmode="lin" valueType="num">
                                      <p:cBhvr additive="base">
                                        <p:cTn id="8" dur="59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7737FD-D795-47E5-8F38-C27C5F98C8E1}"/>
              </a:ext>
            </a:extLst>
          </p:cNvPr>
          <p:cNvSpPr txBox="1"/>
          <p:nvPr/>
        </p:nvSpPr>
        <p:spPr>
          <a:xfrm>
            <a:off x="212436" y="295564"/>
            <a:ext cx="2586182" cy="461665"/>
          </a:xfrm>
          <a:prstGeom prst="rect">
            <a:avLst/>
          </a:prstGeom>
          <a:noFill/>
        </p:spPr>
        <p:txBody>
          <a:bodyPr wrap="square" rtlCol="0">
            <a:spAutoFit/>
          </a:bodyPr>
          <a:lstStyle/>
          <a:p>
            <a:r>
              <a:rPr lang="en-GB" sz="2400" b="1" dirty="0"/>
              <a:t>A3</a:t>
            </a:r>
          </a:p>
        </p:txBody>
      </p:sp>
      <p:sp>
        <p:nvSpPr>
          <p:cNvPr id="4" name="Rectangle 3">
            <a:extLst>
              <a:ext uri="{FF2B5EF4-FFF2-40B4-BE49-F238E27FC236}">
                <a16:creationId xmlns:a16="http://schemas.microsoft.com/office/drawing/2014/main" id="{8B8AE04E-91BA-41CB-A354-BB91834A45A0}"/>
              </a:ext>
            </a:extLst>
          </p:cNvPr>
          <p:cNvSpPr/>
          <p:nvPr/>
        </p:nvSpPr>
        <p:spPr>
          <a:xfrm>
            <a:off x="681644" y="6118167"/>
            <a:ext cx="7915563"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ED89AB4-DFBB-426C-97EB-D415BE57FA0D}"/>
              </a:ext>
            </a:extLst>
          </p:cNvPr>
          <p:cNvPicPr>
            <a:picLocks noChangeAspect="1"/>
          </p:cNvPicPr>
          <p:nvPr/>
        </p:nvPicPr>
        <p:blipFill>
          <a:blip r:embed="rId2"/>
          <a:stretch>
            <a:fillRect/>
          </a:stretch>
        </p:blipFill>
        <p:spPr>
          <a:xfrm>
            <a:off x="158855" y="1288474"/>
            <a:ext cx="8757735" cy="4247802"/>
          </a:xfrm>
          <a:prstGeom prst="rect">
            <a:avLst/>
          </a:prstGeom>
        </p:spPr>
      </p:pic>
    </p:spTree>
    <p:extLst>
      <p:ext uri="{BB962C8B-B14F-4D97-AF65-F5344CB8AC3E}">
        <p14:creationId xmlns:p14="http://schemas.microsoft.com/office/powerpoint/2010/main" val="2513275918"/>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9000" fill="hold"/>
                                        <p:tgtEl>
                                          <p:spTgt spid="4"/>
                                        </p:tgtEl>
                                        <p:attrNameLst>
                                          <p:attrName>ppt_x</p:attrName>
                                        </p:attrNameLst>
                                      </p:cBhvr>
                                      <p:tavLst>
                                        <p:tav tm="0">
                                          <p:val>
                                            <p:strVal val="0-#ppt_w/2"/>
                                          </p:val>
                                        </p:tav>
                                        <p:tav tm="100000">
                                          <p:val>
                                            <p:strVal val="#ppt_x"/>
                                          </p:val>
                                        </p:tav>
                                      </p:tavLst>
                                    </p:anim>
                                    <p:anim calcmode="lin" valueType="num">
                                      <p:cBhvr additive="base">
                                        <p:cTn id="8" dur="29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CE0797-49A5-48E8-BE26-6047E48695AB}"/>
              </a:ext>
            </a:extLst>
          </p:cNvPr>
          <p:cNvSpPr txBox="1"/>
          <p:nvPr/>
        </p:nvSpPr>
        <p:spPr>
          <a:xfrm>
            <a:off x="154247" y="104372"/>
            <a:ext cx="560648" cy="461665"/>
          </a:xfrm>
          <a:prstGeom prst="rect">
            <a:avLst/>
          </a:prstGeom>
          <a:noFill/>
        </p:spPr>
        <p:txBody>
          <a:bodyPr wrap="square" rtlCol="0">
            <a:spAutoFit/>
          </a:bodyPr>
          <a:lstStyle/>
          <a:p>
            <a:r>
              <a:rPr lang="en-GB" sz="2400" b="1" dirty="0"/>
              <a:t>J3</a:t>
            </a:r>
          </a:p>
        </p:txBody>
      </p:sp>
      <p:sp>
        <p:nvSpPr>
          <p:cNvPr id="5" name="TextBox 4">
            <a:extLst>
              <a:ext uri="{FF2B5EF4-FFF2-40B4-BE49-F238E27FC236}">
                <a16:creationId xmlns:a16="http://schemas.microsoft.com/office/drawing/2014/main" id="{003FA7C5-1AA8-4B79-B485-C87351CCABC0}"/>
              </a:ext>
            </a:extLst>
          </p:cNvPr>
          <p:cNvSpPr txBox="1"/>
          <p:nvPr/>
        </p:nvSpPr>
        <p:spPr>
          <a:xfrm>
            <a:off x="1172095" y="199505"/>
            <a:ext cx="6941127" cy="461665"/>
          </a:xfrm>
          <a:prstGeom prst="rect">
            <a:avLst/>
          </a:prstGeom>
          <a:noFill/>
        </p:spPr>
        <p:txBody>
          <a:bodyPr wrap="square" rtlCol="0">
            <a:spAutoFit/>
          </a:bodyPr>
          <a:lstStyle/>
          <a:p>
            <a:r>
              <a:rPr lang="en-GB" sz="2400" b="1" dirty="0"/>
              <a:t>Note for Note 3</a:t>
            </a:r>
          </a:p>
        </p:txBody>
      </p:sp>
      <p:sp>
        <p:nvSpPr>
          <p:cNvPr id="8" name="Rectangle 7">
            <a:extLst>
              <a:ext uri="{FF2B5EF4-FFF2-40B4-BE49-F238E27FC236}">
                <a16:creationId xmlns:a16="http://schemas.microsoft.com/office/drawing/2014/main" id="{44F2728D-2CB1-48BD-B1F6-B6CB1F6D72E9}"/>
              </a:ext>
            </a:extLst>
          </p:cNvPr>
          <p:cNvSpPr/>
          <p:nvPr/>
        </p:nvSpPr>
        <p:spPr>
          <a:xfrm>
            <a:off x="556953" y="5207944"/>
            <a:ext cx="8151301"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36D0619-936D-4D1E-A2B8-07242D6F13FB}"/>
              </a:ext>
            </a:extLst>
          </p:cNvPr>
          <p:cNvPicPr>
            <a:picLocks noChangeAspect="1"/>
          </p:cNvPicPr>
          <p:nvPr/>
        </p:nvPicPr>
        <p:blipFill>
          <a:blip r:embed="rId2"/>
          <a:stretch>
            <a:fillRect/>
          </a:stretch>
        </p:blipFill>
        <p:spPr>
          <a:xfrm>
            <a:off x="488788" y="2011392"/>
            <a:ext cx="8307739" cy="3158836"/>
          </a:xfrm>
          <a:prstGeom prst="rect">
            <a:avLst/>
          </a:prstGeom>
        </p:spPr>
      </p:pic>
      <p:sp>
        <p:nvSpPr>
          <p:cNvPr id="7" name="Rectangle 6">
            <a:extLst>
              <a:ext uri="{FF2B5EF4-FFF2-40B4-BE49-F238E27FC236}">
                <a16:creationId xmlns:a16="http://schemas.microsoft.com/office/drawing/2014/main" id="{14612848-7035-4A07-8A46-BB93FA79EB66}"/>
              </a:ext>
            </a:extLst>
          </p:cNvPr>
          <p:cNvSpPr/>
          <p:nvPr/>
        </p:nvSpPr>
        <p:spPr>
          <a:xfrm>
            <a:off x="1014153" y="3217414"/>
            <a:ext cx="7694101"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5262273"/>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0" fill="hold"/>
                                        <p:tgtEl>
                                          <p:spTgt spid="7"/>
                                        </p:tgtEl>
                                        <p:attrNameLst>
                                          <p:attrName>ppt_x</p:attrName>
                                        </p:attrNameLst>
                                      </p:cBhvr>
                                      <p:tavLst>
                                        <p:tav tm="0">
                                          <p:val>
                                            <p:strVal val="0-#ppt_w/2"/>
                                          </p:val>
                                        </p:tav>
                                        <p:tav tm="100000">
                                          <p:val>
                                            <p:strVal val="#ppt_x"/>
                                          </p:val>
                                        </p:tav>
                                      </p:tavLst>
                                    </p:anim>
                                    <p:anim calcmode="lin" valueType="num">
                                      <p:cBhvr additive="base">
                                        <p:cTn id="8" dur="15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4000" fill="hold"/>
                                        <p:tgtEl>
                                          <p:spTgt spid="8"/>
                                        </p:tgtEl>
                                        <p:attrNameLst>
                                          <p:attrName>ppt_x</p:attrName>
                                        </p:attrNameLst>
                                      </p:cBhvr>
                                      <p:tavLst>
                                        <p:tav tm="0">
                                          <p:val>
                                            <p:strVal val="0-#ppt_w/2"/>
                                          </p:val>
                                        </p:tav>
                                        <p:tav tm="100000">
                                          <p:val>
                                            <p:strVal val="#ppt_x"/>
                                          </p:val>
                                        </p:tav>
                                      </p:tavLst>
                                    </p:anim>
                                    <p:anim calcmode="lin" valueType="num">
                                      <p:cBhvr additive="base">
                                        <p:cTn id="13" dur="14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C3FF3-C3A1-4483-85B8-F7A8C94560B6}"/>
              </a:ext>
            </a:extLst>
          </p:cNvPr>
          <p:cNvSpPr txBox="1"/>
          <p:nvPr/>
        </p:nvSpPr>
        <p:spPr>
          <a:xfrm>
            <a:off x="154247" y="104372"/>
            <a:ext cx="560648" cy="461665"/>
          </a:xfrm>
          <a:prstGeom prst="rect">
            <a:avLst/>
          </a:prstGeom>
          <a:noFill/>
        </p:spPr>
        <p:txBody>
          <a:bodyPr wrap="square" rtlCol="0">
            <a:spAutoFit/>
          </a:bodyPr>
          <a:lstStyle/>
          <a:p>
            <a:r>
              <a:rPr lang="en-GB" sz="2400" b="1" dirty="0"/>
              <a:t>I3</a:t>
            </a:r>
          </a:p>
        </p:txBody>
      </p:sp>
      <p:sp>
        <p:nvSpPr>
          <p:cNvPr id="3" name="TextBox 2">
            <a:extLst>
              <a:ext uri="{FF2B5EF4-FFF2-40B4-BE49-F238E27FC236}">
                <a16:creationId xmlns:a16="http://schemas.microsoft.com/office/drawing/2014/main" id="{30F9D5B7-7C04-4163-9811-F93542342E88}"/>
              </a:ext>
            </a:extLst>
          </p:cNvPr>
          <p:cNvSpPr txBox="1"/>
          <p:nvPr/>
        </p:nvSpPr>
        <p:spPr>
          <a:xfrm>
            <a:off x="536170" y="104372"/>
            <a:ext cx="8453583" cy="1200329"/>
          </a:xfrm>
          <a:prstGeom prst="rect">
            <a:avLst/>
          </a:prstGeom>
          <a:noFill/>
        </p:spPr>
        <p:txBody>
          <a:bodyPr wrap="square" rtlCol="0">
            <a:spAutoFit/>
          </a:bodyPr>
          <a:lstStyle/>
          <a:p>
            <a:r>
              <a:rPr lang="en-GB" b="1" dirty="0"/>
              <a:t>Straight from the Horse’s Mouth 3</a:t>
            </a:r>
          </a:p>
          <a:p>
            <a:r>
              <a:rPr lang="en-GB" dirty="0"/>
              <a:t>Using your speaking voice, try to describe the music below. You can name precise details or convey an impression or general character. You can also sing or use other vocal sounds to imitate the sound.</a:t>
            </a:r>
          </a:p>
        </p:txBody>
      </p:sp>
      <p:sp>
        <p:nvSpPr>
          <p:cNvPr id="4" name="Rectangle 3">
            <a:extLst>
              <a:ext uri="{FF2B5EF4-FFF2-40B4-BE49-F238E27FC236}">
                <a16:creationId xmlns:a16="http://schemas.microsoft.com/office/drawing/2014/main" id="{8F937B77-E896-4C75-826B-4663491AE572}"/>
              </a:ext>
            </a:extLst>
          </p:cNvPr>
          <p:cNvSpPr/>
          <p:nvPr/>
        </p:nvSpPr>
        <p:spPr>
          <a:xfrm>
            <a:off x="434571" y="6454370"/>
            <a:ext cx="7915563"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C9B739D-02A2-4E96-9180-15BDE64DFD4F}"/>
              </a:ext>
            </a:extLst>
          </p:cNvPr>
          <p:cNvPicPr>
            <a:picLocks noChangeAspect="1"/>
          </p:cNvPicPr>
          <p:nvPr/>
        </p:nvPicPr>
        <p:blipFill>
          <a:blip r:embed="rId2"/>
          <a:stretch>
            <a:fillRect/>
          </a:stretch>
        </p:blipFill>
        <p:spPr>
          <a:xfrm>
            <a:off x="851130" y="1390720"/>
            <a:ext cx="7441739" cy="4832932"/>
          </a:xfrm>
          <a:prstGeom prst="rect">
            <a:avLst/>
          </a:prstGeom>
        </p:spPr>
      </p:pic>
    </p:spTree>
    <p:extLst>
      <p:ext uri="{BB962C8B-B14F-4D97-AF65-F5344CB8AC3E}">
        <p14:creationId xmlns:p14="http://schemas.microsoft.com/office/powerpoint/2010/main" val="1089680482"/>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9000" fill="hold"/>
                                        <p:tgtEl>
                                          <p:spTgt spid="4"/>
                                        </p:tgtEl>
                                        <p:attrNameLst>
                                          <p:attrName>ppt_x</p:attrName>
                                        </p:attrNameLst>
                                      </p:cBhvr>
                                      <p:tavLst>
                                        <p:tav tm="0">
                                          <p:val>
                                            <p:strVal val="0-#ppt_w/2"/>
                                          </p:val>
                                        </p:tav>
                                        <p:tav tm="100000">
                                          <p:val>
                                            <p:strVal val="#ppt_x"/>
                                          </p:val>
                                        </p:tav>
                                      </p:tavLst>
                                    </p:anim>
                                    <p:anim calcmode="lin" valueType="num">
                                      <p:cBhvr additive="base">
                                        <p:cTn id="8" dur="29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6C72D-F185-477F-9CCD-97C7B54B5776}"/>
              </a:ext>
            </a:extLst>
          </p:cNvPr>
          <p:cNvSpPr txBox="1"/>
          <p:nvPr/>
        </p:nvSpPr>
        <p:spPr>
          <a:xfrm>
            <a:off x="230909" y="1143462"/>
            <a:ext cx="8682182" cy="3046988"/>
          </a:xfrm>
          <a:prstGeom prst="rect">
            <a:avLst/>
          </a:prstGeom>
          <a:noFill/>
        </p:spPr>
        <p:txBody>
          <a:bodyPr wrap="square" rtlCol="0">
            <a:spAutoFit/>
          </a:bodyPr>
          <a:lstStyle/>
          <a:p>
            <a:pPr>
              <a:spcBef>
                <a:spcPts val="1200"/>
              </a:spcBef>
            </a:pPr>
            <a:r>
              <a:rPr lang="en-GB" sz="2400" b="1" dirty="0"/>
              <a:t>Words can’t describe…3</a:t>
            </a:r>
          </a:p>
          <a:p>
            <a:pPr>
              <a:spcBef>
                <a:spcPts val="1200"/>
              </a:spcBef>
            </a:pPr>
            <a:r>
              <a:rPr lang="en-GB" dirty="0"/>
              <a:t>Below verbal instructions for playing music will be provided in 20 sec intervals.</a:t>
            </a:r>
          </a:p>
          <a:p>
            <a:pPr>
              <a:spcBef>
                <a:spcPts val="1200"/>
              </a:spcBef>
            </a:pPr>
            <a:endParaRPr lang="en-GB" sz="2000" dirty="0"/>
          </a:p>
          <a:p>
            <a:pPr>
              <a:spcBef>
                <a:spcPts val="1200"/>
              </a:spcBef>
            </a:pPr>
            <a:r>
              <a:rPr lang="en-GB" sz="2000" dirty="0"/>
              <a:t>1: Take a deep breath. Play something or don’t, as you prefer.</a:t>
            </a:r>
          </a:p>
          <a:p>
            <a:pPr>
              <a:spcBef>
                <a:spcPts val="1200"/>
              </a:spcBef>
            </a:pPr>
            <a:r>
              <a:rPr lang="en-GB" sz="2000" dirty="0"/>
              <a:t>2: Listen deep inside yourself (mind/body/’spirit’). Play what you hear or what resonates with what you hear. </a:t>
            </a:r>
          </a:p>
          <a:p>
            <a:pPr>
              <a:spcBef>
                <a:spcPts val="1200"/>
              </a:spcBef>
            </a:pPr>
            <a:r>
              <a:rPr lang="en-GB" sz="2000" dirty="0"/>
              <a:t>3: Become one with your instrument. What does it want you to play?</a:t>
            </a:r>
          </a:p>
        </p:txBody>
      </p:sp>
      <p:sp>
        <p:nvSpPr>
          <p:cNvPr id="3" name="TextBox 2">
            <a:extLst>
              <a:ext uri="{FF2B5EF4-FFF2-40B4-BE49-F238E27FC236}">
                <a16:creationId xmlns:a16="http://schemas.microsoft.com/office/drawing/2014/main" id="{EC0920F4-3BCE-4311-9679-569FCEEF1F0D}"/>
              </a:ext>
            </a:extLst>
          </p:cNvPr>
          <p:cNvSpPr txBox="1"/>
          <p:nvPr/>
        </p:nvSpPr>
        <p:spPr>
          <a:xfrm>
            <a:off x="154247" y="104372"/>
            <a:ext cx="560648" cy="461665"/>
          </a:xfrm>
          <a:prstGeom prst="rect">
            <a:avLst/>
          </a:prstGeom>
          <a:noFill/>
        </p:spPr>
        <p:txBody>
          <a:bodyPr wrap="square" rtlCol="0">
            <a:spAutoFit/>
          </a:bodyPr>
          <a:lstStyle/>
          <a:p>
            <a:r>
              <a:rPr lang="en-GB" sz="2400" b="1" dirty="0"/>
              <a:t>H3</a:t>
            </a:r>
          </a:p>
        </p:txBody>
      </p:sp>
    </p:spTree>
    <p:extLst>
      <p:ext uri="{BB962C8B-B14F-4D97-AF65-F5344CB8AC3E}">
        <p14:creationId xmlns:p14="http://schemas.microsoft.com/office/powerpoint/2010/main" val="3846612489"/>
      </p:ext>
    </p:extLst>
  </p:cSld>
  <p:clrMapOvr>
    <a:masterClrMapping/>
  </p:clrMapOvr>
  <p:transition spd="slow" advClick="0"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chemeClr val="folHlink"/>
                                      </p:to>
                                    </p:animClr>
                                  </p:subTnLst>
                                </p:cTn>
                              </p:par>
                            </p:childTnLst>
                          </p:cTn>
                        </p:par>
                        <p:par>
                          <p:cTn id="8" fill="hold">
                            <p:stCondLst>
                              <p:cond delay="1000"/>
                            </p:stCondLst>
                            <p:childTnLst>
                              <p:par>
                                <p:cTn id="9" presetID="10" presetClass="entr" presetSubtype="0" fill="hold" nodeType="afterEffect">
                                  <p:stCondLst>
                                    <p:cond delay="1900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hlink"/>
                                      </p:to>
                                    </p:animClr>
                                  </p:subTnLst>
                                </p:cTn>
                              </p:par>
                            </p:childTnLst>
                          </p:cTn>
                        </p:par>
                        <p:par>
                          <p:cTn id="12" fill="hold">
                            <p:stCondLst>
                              <p:cond delay="21000"/>
                            </p:stCondLst>
                            <p:childTnLst>
                              <p:par>
                                <p:cTn id="13" presetID="10" presetClass="entr" presetSubtype="0" fill="hold" nodeType="afterEffect">
                                  <p:stCondLst>
                                    <p:cond delay="1900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10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TotalTime>
  <Words>505</Words>
  <Application>Microsoft Office PowerPoint</Application>
  <PresentationFormat>On-screen Show (4:3)</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3x10 Musical Actions for Three Performers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3x10 Musical Actions for Three Performers</dc:title>
  <dc:creator>Bjorn Heile</dc:creator>
  <cp:lastModifiedBy>Bjorn Heile</cp:lastModifiedBy>
  <cp:revision>5</cp:revision>
  <dcterms:created xsi:type="dcterms:W3CDTF">2021-07-05T13:58:51Z</dcterms:created>
  <dcterms:modified xsi:type="dcterms:W3CDTF">2021-10-25T16:07:44Z</dcterms:modified>
</cp:coreProperties>
</file>