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87EBD-25DA-412E-965D-65DE86CB5CC7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28ECD-E98B-40A0-9F7A-C10BAFCFA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110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Curriculum entwined</a:t>
            </a:r>
          </a:p>
          <a:p>
            <a:r>
              <a:rPr lang="en-GB" dirty="0"/>
              <a:t>Placements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28ECD-E98B-40A0-9F7A-C10BAFCFAC4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440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C2239C5-A4E7-8045-B76B-502E46281E0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ED86531-3D22-AA4F-94A7-2EAE92DB0A3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39C5-A4E7-8045-B76B-502E46281E0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6531-3D22-AA4F-94A7-2EAE92DB0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39C5-A4E7-8045-B76B-502E46281E0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6531-3D22-AA4F-94A7-2EAE92DB0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39C5-A4E7-8045-B76B-502E46281E0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6531-3D22-AA4F-94A7-2EAE92DB0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39C5-A4E7-8045-B76B-502E46281E0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6531-3D22-AA4F-94A7-2EAE92DB0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39C5-A4E7-8045-B76B-502E46281E0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6531-3D22-AA4F-94A7-2EAE92DB0A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39C5-A4E7-8045-B76B-502E46281E0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6531-3D22-AA4F-94A7-2EAE92DB0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39C5-A4E7-8045-B76B-502E46281E0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6531-3D22-AA4F-94A7-2EAE92DB0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39C5-A4E7-8045-B76B-502E46281E0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6531-3D22-AA4F-94A7-2EAE92DB0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39C5-A4E7-8045-B76B-502E46281E0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6531-3D22-AA4F-94A7-2EAE92DB0A3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39C5-A4E7-8045-B76B-502E46281E0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6531-3D22-AA4F-94A7-2EAE92DB0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C2239C5-A4E7-8045-B76B-502E46281E07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ED86531-3D22-AA4F-94A7-2EAE92DB0A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12356"/>
            <a:ext cx="3313355" cy="3484605"/>
          </a:xfrm>
        </p:spPr>
        <p:txBody>
          <a:bodyPr>
            <a:normAutofit/>
          </a:bodyPr>
          <a:lstStyle/>
          <a:p>
            <a:pPr algn="just"/>
            <a:r>
              <a:rPr lang="en-GB" b="1" dirty="0"/>
              <a:t>Student attributes and employability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– Links to the    ELA role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4357" y="4164228"/>
            <a:ext cx="3669957" cy="1517482"/>
          </a:xfrm>
        </p:spPr>
        <p:txBody>
          <a:bodyPr>
            <a:normAutofit/>
          </a:bodyPr>
          <a:lstStyle/>
          <a:p>
            <a:r>
              <a:rPr lang="en-US" dirty="0" err="1"/>
              <a:t>Dr</a:t>
            </a:r>
            <a:r>
              <a:rPr lang="en-US" dirty="0"/>
              <a:t> Nathalie Sheridan</a:t>
            </a:r>
          </a:p>
          <a:p>
            <a:r>
              <a:rPr lang="en-US" dirty="0"/>
              <a:t>Glasgow Caledonian University</a:t>
            </a:r>
          </a:p>
          <a:p>
            <a:r>
              <a:rPr lang="en-US" dirty="0"/>
              <a:t>University of </a:t>
            </a:r>
            <a:r>
              <a:rPr lang="en-US" dirty="0" err="1"/>
              <a:t>Strathclyde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Real </a:t>
            </a:r>
            <a:r>
              <a:rPr lang="en-US" b="1" dirty="0" err="1"/>
              <a:t>WoRLD</a:t>
            </a:r>
            <a:r>
              <a:rPr lang="en-US" b="1" dirty="0"/>
              <a:t> </a:t>
            </a:r>
            <a:br>
              <a:rPr lang="en-US" dirty="0"/>
            </a:br>
            <a:r>
              <a:rPr lang="en-US" dirty="0"/>
              <a:t> Sabine McKinnon,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8243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endParaRPr lang="en-US" dirty="0"/>
          </a:p>
          <a:p>
            <a:r>
              <a:rPr lang="en-US" b="1" dirty="0"/>
              <a:t>Commercial skills </a:t>
            </a:r>
            <a:r>
              <a:rPr lang="en-US" dirty="0"/>
              <a:t>(e.g. identifying commercial opportunities; developing and presenting an operations/ project plan; dealing with clients) </a:t>
            </a:r>
          </a:p>
          <a:p>
            <a:r>
              <a:rPr lang="en-US" b="1" dirty="0"/>
              <a:t>Learning skills </a:t>
            </a:r>
            <a:r>
              <a:rPr lang="en-US" dirty="0"/>
              <a:t>(e.g. learning without much guidance; reflecting on own performance; evaluating own strengths and weaknesses) </a:t>
            </a:r>
          </a:p>
          <a:p>
            <a:r>
              <a:rPr lang="en-US" b="1" dirty="0"/>
              <a:t>Transferable skills </a:t>
            </a:r>
            <a:r>
              <a:rPr lang="en-US" dirty="0"/>
              <a:t>(e.g. written/ oral communication; problem solving; critical thinking) </a:t>
            </a:r>
          </a:p>
          <a:p>
            <a:r>
              <a:rPr lang="en-US" b="1" dirty="0" err="1"/>
              <a:t>Teamworking</a:t>
            </a:r>
            <a:r>
              <a:rPr lang="en-US" b="1" dirty="0"/>
              <a:t> skills </a:t>
            </a:r>
            <a:r>
              <a:rPr lang="en-US" dirty="0"/>
              <a:t>(e.g. take a lead in group discussions; finding a solution to team conflict; supporting team members) </a:t>
            </a:r>
          </a:p>
          <a:p>
            <a:pPr marL="68580" indent="0">
              <a:buNone/>
            </a:pPr>
            <a:r>
              <a:rPr lang="en-US" dirty="0"/>
              <a:t>(McKinnon, 2010, p.4)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Graduate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2509003"/>
            <a:ext cx="6777317" cy="3657019"/>
          </a:xfrm>
        </p:spPr>
        <p:txBody>
          <a:bodyPr>
            <a:normAutofit/>
          </a:bodyPr>
          <a:lstStyle/>
          <a:p>
            <a:r>
              <a:rPr lang="en-GB" dirty="0"/>
              <a:t> 	Discipline knowledge and application</a:t>
            </a:r>
          </a:p>
          <a:p>
            <a:r>
              <a:rPr lang="en-GB" dirty="0"/>
              <a:t>	Communication skills</a:t>
            </a:r>
          </a:p>
          <a:p>
            <a:r>
              <a:rPr lang="en-GB" dirty="0"/>
              <a:t>	Research Methods</a:t>
            </a:r>
          </a:p>
          <a:p>
            <a:r>
              <a:rPr lang="en-GB" dirty="0"/>
              <a:t>	Creativity, Confidence and Enterprise</a:t>
            </a:r>
          </a:p>
          <a:p>
            <a:r>
              <a:rPr lang="en-GB" dirty="0"/>
              <a:t>	Citizenship</a:t>
            </a:r>
          </a:p>
          <a:p>
            <a:pPr marL="6858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which direction is ELA going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838" y="1892041"/>
            <a:ext cx="8031892" cy="4589806"/>
          </a:xfrm>
        </p:spPr>
        <p:txBody>
          <a:bodyPr>
            <a:normAutofit/>
          </a:bodyPr>
          <a:lstStyle/>
          <a:p>
            <a:r>
              <a:rPr lang="en-US" dirty="0"/>
              <a:t>New integration of EAL, with the student attributes, where skills  </a:t>
            </a:r>
            <a:r>
              <a:rPr lang="en-US" b="1" dirty="0"/>
              <a:t>equal</a:t>
            </a:r>
            <a:r>
              <a:rPr lang="en-US" dirty="0"/>
              <a:t> subject knowledge?</a:t>
            </a:r>
          </a:p>
          <a:p>
            <a:r>
              <a:rPr lang="en-US" b="1" dirty="0"/>
              <a:t>Stronger collaboration </a:t>
            </a:r>
            <a:r>
              <a:rPr lang="en-US" dirty="0"/>
              <a:t>between academic staff and EAL and between EAL and other university services?</a:t>
            </a:r>
          </a:p>
          <a:p>
            <a:r>
              <a:rPr lang="en-US" dirty="0"/>
              <a:t>Requirement for </a:t>
            </a:r>
            <a:r>
              <a:rPr lang="en-US" b="1" dirty="0"/>
              <a:t>new skills </a:t>
            </a:r>
            <a:r>
              <a:rPr lang="en-US" dirty="0"/>
              <a:t>re supporting/focusing </a:t>
            </a:r>
          </a:p>
          <a:p>
            <a:pPr lvl="1"/>
            <a:r>
              <a:rPr lang="en-US" dirty="0"/>
              <a:t> e.g. confidence, teamwork </a:t>
            </a:r>
          </a:p>
          <a:p>
            <a:r>
              <a:rPr lang="en-US" dirty="0"/>
              <a:t>Are these covered somewhere else in the university?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220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2</vt:lpstr>
      <vt:lpstr>Austin</vt:lpstr>
      <vt:lpstr>Student attributes and employability   – Links to the    ELA role</vt:lpstr>
      <vt:lpstr>  Real WoRLD   Sabine McKinnon, 2010</vt:lpstr>
      <vt:lpstr>Graduate Attributes</vt:lpstr>
      <vt:lpstr>In which direction is ELA going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 Services</dc:creator>
  <cp:lastModifiedBy>Leigh Bunton</cp:lastModifiedBy>
  <cp:revision>4</cp:revision>
  <dcterms:created xsi:type="dcterms:W3CDTF">2012-06-14T19:26:54Z</dcterms:created>
  <dcterms:modified xsi:type="dcterms:W3CDTF">2021-07-13T09:39:14Z</dcterms:modified>
</cp:coreProperties>
</file>