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21"/>
  </p:notesMasterIdLst>
  <p:sldIdLst>
    <p:sldId id="269" r:id="rId2"/>
    <p:sldId id="270" r:id="rId3"/>
    <p:sldId id="271" r:id="rId4"/>
    <p:sldId id="272" r:id="rId5"/>
    <p:sldId id="273" r:id="rId6"/>
    <p:sldId id="274" r:id="rId7"/>
    <p:sldId id="275" r:id="rId8"/>
    <p:sldId id="276" r:id="rId9"/>
    <p:sldId id="256" r:id="rId10"/>
    <p:sldId id="257" r:id="rId11"/>
    <p:sldId id="277" r:id="rId12"/>
    <p:sldId id="259" r:id="rId13"/>
    <p:sldId id="258" r:id="rId14"/>
    <p:sldId id="265" r:id="rId15"/>
    <p:sldId id="261" r:id="rId16"/>
    <p:sldId id="266" r:id="rId17"/>
    <p:sldId id="267" r:id="rId18"/>
    <p:sldId id="262" r:id="rId19"/>
    <p:sldId id="26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varScale="1">
        <p:scale>
          <a:sx n="68" d="100"/>
          <a:sy n="68" d="100"/>
        </p:scale>
        <p:origin x="182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C33927-828E-B448-A3E3-CB9E04BB29F9}" type="datetimeFigureOut">
              <a:rPr lang="en-US" smtClean="0"/>
              <a:pPr/>
              <a:t>9/29/2021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42C30-8CD8-E34A-BE4C-21D7DC4CBBD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D4342C30-8CD8-E34A-BE4C-21D7DC4CBBDE}" type="slidenum">
              <a:rPr lang="en-US" smtClean="0"/>
              <a:pPr/>
              <a:t>1</a:t>
            </a:fld>
            <a:endParaRPr lang="en-US"/>
          </a:p>
        </p:txBody>
      </p:sp>
    </p:spTree>
    <p:extLst>
      <p:ext uri="{BB962C8B-B14F-4D97-AF65-F5344CB8AC3E}">
        <p14:creationId xmlns:p14="http://schemas.microsoft.com/office/powerpoint/2010/main" val="3740318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 talking about these ingredients</a:t>
            </a:r>
            <a:r>
              <a:rPr lang="en-US" baseline="0" dirty="0"/>
              <a:t> I would like to introduce </a:t>
            </a:r>
          </a:p>
          <a:p>
            <a:r>
              <a:rPr lang="en-US" baseline="0" dirty="0"/>
              <a:t>A concept of Identities </a:t>
            </a:r>
            <a:endParaRPr lang="en-US" dirty="0"/>
          </a:p>
        </p:txBody>
      </p:sp>
      <p:sp>
        <p:nvSpPr>
          <p:cNvPr id="4" name="Slide Number Placeholder 3"/>
          <p:cNvSpPr>
            <a:spLocks noGrp="1"/>
          </p:cNvSpPr>
          <p:nvPr>
            <p:ph type="sldNum" sz="quarter" idx="10"/>
          </p:nvPr>
        </p:nvSpPr>
        <p:spPr/>
        <p:txBody>
          <a:bodyPr/>
          <a:lstStyle/>
          <a:p>
            <a:fld id="{D4342C30-8CD8-E34A-BE4C-21D7DC4CBBDE}"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Based on roles</a:t>
            </a:r>
          </a:p>
          <a:p>
            <a:r>
              <a:rPr lang="en-US" dirty="0"/>
              <a:t>Divers</a:t>
            </a:r>
          </a:p>
          <a:p>
            <a:r>
              <a:rPr lang="en-US" dirty="0"/>
              <a:t>Belonging to different social networks or groups</a:t>
            </a:r>
          </a:p>
          <a:p>
            <a:endParaRPr lang="en-US" dirty="0"/>
          </a:p>
        </p:txBody>
      </p:sp>
      <p:sp>
        <p:nvSpPr>
          <p:cNvPr id="4" name="Slide Number Placeholder 3"/>
          <p:cNvSpPr>
            <a:spLocks noGrp="1"/>
          </p:cNvSpPr>
          <p:nvPr>
            <p:ph type="sldNum" sz="quarter" idx="10"/>
          </p:nvPr>
        </p:nvSpPr>
        <p:spPr/>
        <p:txBody>
          <a:bodyPr/>
          <a:lstStyle/>
          <a:p>
            <a:fld id="{D4342C30-8CD8-E34A-BE4C-21D7DC4CBBDE}"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Based on roles</a:t>
            </a:r>
          </a:p>
          <a:p>
            <a:r>
              <a:rPr lang="en-US" dirty="0"/>
              <a:t>Character – Roles</a:t>
            </a:r>
            <a:r>
              <a:rPr lang="en-US" baseline="0" dirty="0"/>
              <a:t> can be contradicting </a:t>
            </a:r>
            <a:endParaRPr lang="en-US" dirty="0"/>
          </a:p>
          <a:p>
            <a:r>
              <a:rPr lang="en-US" dirty="0"/>
              <a:t>Divers</a:t>
            </a:r>
          </a:p>
          <a:p>
            <a:r>
              <a:rPr lang="en-US" dirty="0"/>
              <a:t>Belonging to different social networks or groups</a:t>
            </a:r>
          </a:p>
          <a:p>
            <a:endParaRPr lang="en-US" dirty="0"/>
          </a:p>
        </p:txBody>
      </p:sp>
      <p:sp>
        <p:nvSpPr>
          <p:cNvPr id="4" name="Slide Number Placeholder 3"/>
          <p:cNvSpPr>
            <a:spLocks noGrp="1"/>
          </p:cNvSpPr>
          <p:nvPr>
            <p:ph type="sldNum" sz="quarter" idx="10"/>
          </p:nvPr>
        </p:nvSpPr>
        <p:spPr/>
        <p:txBody>
          <a:bodyPr/>
          <a:lstStyle/>
          <a:p>
            <a:fld id="{D4342C30-8CD8-E34A-BE4C-21D7DC4CBBDE}"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0" dirty="0">
                <a:latin typeface="Arial" pitchFamily="29" charset="0"/>
                <a:ea typeface="Arial" pitchFamily="29" charset="0"/>
                <a:cs typeface="Arial" pitchFamily="29" charset="0"/>
                <a:sym typeface="Arial" pitchFamily="29" charset="0"/>
              </a:rPr>
              <a:t>I</a:t>
            </a:r>
            <a:r>
              <a:rPr kumimoji="0" lang="en-US" sz="1200" b="0" i="0" u="sng" strike="noStrike" kern="0" cap="none" spc="0" normalizeH="0" baseline="0" noProof="0" dirty="0" err="1">
                <a:ln>
                  <a:noFill/>
                </a:ln>
                <a:solidFill>
                  <a:schemeClr val="tx1"/>
                </a:solidFill>
                <a:effectLst/>
                <a:uLnTx/>
                <a:uFillTx/>
                <a:latin typeface="Arial" pitchFamily="29" charset="0"/>
                <a:ea typeface="Arial" pitchFamily="29" charset="0"/>
                <a:cs typeface="Arial" pitchFamily="29" charset="0"/>
                <a:sym typeface="Arial" pitchFamily="29" charset="0"/>
              </a:rPr>
              <a:t>ngredients</a:t>
            </a:r>
            <a:r>
              <a:rPr kumimoji="0" lang="en-US" sz="1200" b="0" i="0" u="sng" strike="noStrike" kern="0" cap="none" spc="0" normalizeH="0" baseline="0" noProof="0" dirty="0">
                <a:ln>
                  <a:noFill/>
                </a:ln>
                <a:solidFill>
                  <a:schemeClr val="tx1"/>
                </a:solidFill>
                <a:effectLst/>
                <a:uLnTx/>
                <a:uFillTx/>
                <a:latin typeface="Arial" pitchFamily="29" charset="0"/>
                <a:ea typeface="Arial" pitchFamily="29" charset="0"/>
                <a:cs typeface="Arial" pitchFamily="29" charset="0"/>
                <a:sym typeface="Arial" pitchFamily="29" charset="0"/>
              </a:rPr>
              <a:t> to National </a:t>
            </a:r>
            <a:r>
              <a:rPr lang="en-US" sz="1200" u="sng" kern="0" dirty="0">
                <a:latin typeface="Arial" pitchFamily="29" charset="0"/>
                <a:ea typeface="Arial" pitchFamily="29" charset="0"/>
                <a:cs typeface="Arial" pitchFamily="29" charset="0"/>
                <a:sym typeface="Arial" pitchFamily="29" charset="0"/>
              </a:rPr>
              <a:t>I</a:t>
            </a:r>
            <a:r>
              <a:rPr kumimoji="0" lang="en-US" sz="1200" b="0" i="0" u="sng" strike="noStrike" kern="0" cap="none" spc="0" normalizeH="0" baseline="0" noProof="0" dirty="0" err="1">
                <a:ln>
                  <a:noFill/>
                </a:ln>
                <a:solidFill>
                  <a:schemeClr val="tx1"/>
                </a:solidFill>
                <a:effectLst/>
                <a:uLnTx/>
                <a:uFillTx/>
                <a:latin typeface="Arial" pitchFamily="29" charset="0"/>
                <a:ea typeface="Arial" pitchFamily="29" charset="0"/>
                <a:cs typeface="Arial" pitchFamily="29" charset="0"/>
                <a:sym typeface="Arial" pitchFamily="29" charset="0"/>
              </a:rPr>
              <a:t>dentities</a:t>
            </a:r>
            <a:r>
              <a:rPr kumimoji="0" lang="en-US" sz="1200" b="0" i="0" u="sng" strike="noStrike" kern="0" cap="none" spc="0" normalizeH="0" baseline="0" noProof="0" dirty="0">
                <a:ln>
                  <a:noFill/>
                </a:ln>
                <a:solidFill>
                  <a:schemeClr val="tx1"/>
                </a:solidFill>
                <a:effectLst/>
                <a:uLnTx/>
                <a:uFillTx/>
                <a:latin typeface="Arial" pitchFamily="29" charset="0"/>
                <a:ea typeface="Arial" pitchFamily="29" charset="0"/>
                <a:cs typeface="Arial" pitchFamily="29" charset="0"/>
                <a:sym typeface="Arial" pitchFamily="29"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chemeClr val="tx1"/>
                </a:solidFill>
                <a:effectLst/>
                <a:uLnTx/>
                <a:uFillTx/>
                <a:latin typeface="Arial" pitchFamily="29" charset="0"/>
                <a:ea typeface="Arial" pitchFamily="29" charset="0"/>
                <a:cs typeface="Arial" pitchFamily="29" charset="0"/>
                <a:sym typeface="Arial" pitchFamily="29" charset="0"/>
              </a:rPr>
              <a:t>National Heroes – imagined Past</a:t>
            </a:r>
            <a:endParaRPr kumimoji="0" lang="en-US" sz="1200" b="0" i="0" u="none" strike="noStrike" kern="0" cap="none" spc="0" normalizeH="0" baseline="0" noProof="0" dirty="0">
              <a:ln>
                <a:noFill/>
              </a:ln>
              <a:solidFill>
                <a:schemeClr val="tx1"/>
              </a:solidFill>
              <a:effectLst/>
              <a:uLnTx/>
              <a:uFillTx/>
              <a:latin typeface="Arial" pitchFamily="29" charset="0"/>
              <a:ea typeface="Arial" pitchFamily="29" charset="0"/>
              <a:cs typeface="Arial" pitchFamily="29" charset="0"/>
              <a:sym typeface="Arial" pitchFamily="29" charset="0"/>
            </a:endParaRPr>
          </a:p>
          <a:p>
            <a:r>
              <a:rPr kumimoji="0" lang="en-US" sz="1200" b="0" i="0" u="none" strike="noStrike" kern="0" cap="none" spc="0" normalizeH="0" baseline="0" noProof="0" dirty="0">
                <a:ln>
                  <a:noFill/>
                </a:ln>
                <a:solidFill>
                  <a:schemeClr val="tx1"/>
                </a:solidFill>
                <a:effectLst/>
                <a:uLnTx/>
                <a:uFillTx/>
                <a:latin typeface="Arial" pitchFamily="29" charset="0"/>
                <a:ea typeface="Arial" pitchFamily="29" charset="0"/>
                <a:cs typeface="Arial" pitchFamily="29" charset="0"/>
                <a:sym typeface="Arial" pitchFamily="29" charset="0"/>
              </a:rPr>
              <a:t>or the image its citizens</a:t>
            </a:r>
            <a:r>
              <a:rPr kumimoji="0" lang="en-US" sz="1200" b="0" i="0" u="none" strike="noStrike" kern="0" cap="none" spc="0" normalizeH="0" noProof="0" dirty="0">
                <a:ln>
                  <a:noFill/>
                </a:ln>
                <a:solidFill>
                  <a:schemeClr val="tx1"/>
                </a:solidFill>
                <a:effectLst/>
                <a:uLnTx/>
                <a:uFillTx/>
                <a:latin typeface="Arial" pitchFamily="29" charset="0"/>
                <a:ea typeface="Arial" pitchFamily="29" charset="0"/>
                <a:cs typeface="Arial" pitchFamily="29" charset="0"/>
                <a:sym typeface="Arial" pitchFamily="29" charset="0"/>
              </a:rPr>
              <a:t> </a:t>
            </a:r>
            <a:r>
              <a:rPr kumimoji="0" lang="en-US" sz="1200" b="0" i="0" u="none" strike="noStrike" kern="0" cap="none" spc="0" normalizeH="0" baseline="0" noProof="0" dirty="0">
                <a:ln>
                  <a:noFill/>
                </a:ln>
                <a:solidFill>
                  <a:schemeClr val="tx1"/>
                </a:solidFill>
                <a:effectLst/>
                <a:uLnTx/>
                <a:uFillTx/>
                <a:latin typeface="Arial" pitchFamily="29" charset="0"/>
                <a:ea typeface="Arial" pitchFamily="29" charset="0"/>
                <a:cs typeface="Arial" pitchFamily="29" charset="0"/>
                <a:sym typeface="Arial" pitchFamily="29" charset="0"/>
              </a:rPr>
              <a:t>have of their country</a:t>
            </a:r>
            <a:endParaRPr lang="en-US" dirty="0"/>
          </a:p>
          <a:p>
            <a:r>
              <a:rPr lang="en-US" dirty="0"/>
              <a:t>History of Stories</a:t>
            </a:r>
          </a:p>
        </p:txBody>
      </p:sp>
      <p:sp>
        <p:nvSpPr>
          <p:cNvPr id="4" name="Slide Number Placeholder 3"/>
          <p:cNvSpPr>
            <a:spLocks noGrp="1"/>
          </p:cNvSpPr>
          <p:nvPr>
            <p:ph type="sldNum" sz="quarter" idx="10"/>
          </p:nvPr>
        </p:nvSpPr>
        <p:spPr/>
        <p:txBody>
          <a:bodyPr/>
          <a:lstStyle/>
          <a:p>
            <a:fld id="{D4342C30-8CD8-E34A-BE4C-21D7DC4CBBDE}"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Robert the Bruce</a:t>
            </a:r>
          </a:p>
          <a:p>
            <a:r>
              <a:rPr lang="en-US" dirty="0"/>
              <a:t>http://ghosts-hauntings.com/wp-content/themes/modularity-lite/images/slideshow/image5.jpg ghost stories</a:t>
            </a:r>
          </a:p>
        </p:txBody>
      </p:sp>
      <p:sp>
        <p:nvSpPr>
          <p:cNvPr id="4" name="Slide Number Placeholder 3"/>
          <p:cNvSpPr>
            <a:spLocks noGrp="1"/>
          </p:cNvSpPr>
          <p:nvPr>
            <p:ph type="sldNum" sz="quarter" idx="10"/>
          </p:nvPr>
        </p:nvSpPr>
        <p:spPr/>
        <p:txBody>
          <a:bodyPr/>
          <a:lstStyle/>
          <a:p>
            <a:fld id="{D4342C30-8CD8-E34A-BE4C-21D7DC4CBBDE}"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Borders may change</a:t>
            </a:r>
          </a:p>
        </p:txBody>
      </p:sp>
      <p:sp>
        <p:nvSpPr>
          <p:cNvPr id="4" name="Slide Number Placeholder 3"/>
          <p:cNvSpPr>
            <a:spLocks noGrp="1"/>
          </p:cNvSpPr>
          <p:nvPr>
            <p:ph type="sldNum" sz="quarter" idx="10"/>
          </p:nvPr>
        </p:nvSpPr>
        <p:spPr/>
        <p:txBody>
          <a:bodyPr/>
          <a:lstStyle/>
          <a:p>
            <a:fld id="{D4342C30-8CD8-E34A-BE4C-21D7DC4CBBDE}"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Reliance on Victorian Age influence speech patterns, housing, </a:t>
            </a:r>
            <a:r>
              <a:rPr lang="en-US" dirty="0" err="1"/>
              <a:t>behaviour</a:t>
            </a:r>
            <a:r>
              <a:rPr lang="en-US" dirty="0"/>
              <a:t> … </a:t>
            </a:r>
          </a:p>
        </p:txBody>
      </p:sp>
      <p:sp>
        <p:nvSpPr>
          <p:cNvPr id="4" name="Slide Number Placeholder 3"/>
          <p:cNvSpPr>
            <a:spLocks noGrp="1"/>
          </p:cNvSpPr>
          <p:nvPr>
            <p:ph type="sldNum" sz="quarter" idx="10"/>
          </p:nvPr>
        </p:nvSpPr>
        <p:spPr/>
        <p:txBody>
          <a:bodyPr/>
          <a:lstStyle/>
          <a:p>
            <a:fld id="{D4342C30-8CD8-E34A-BE4C-21D7DC4CBBDE}"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71500" indent="-304800" eaLnBrk="1" hangingPunct="1">
              <a:buFont typeface="Arial" pitchFamily="-105" charset="0"/>
              <a:buChar char="•"/>
            </a:pPr>
            <a:r>
              <a:rPr lang="en-US" sz="1200" dirty="0">
                <a:solidFill>
                  <a:srgbClr val="141413"/>
                </a:solidFill>
                <a:latin typeface="Arial" pitchFamily="-105" charset="0"/>
                <a:ea typeface="Arial" pitchFamily="-105" charset="0"/>
                <a:cs typeface="Arial" pitchFamily="-105" charset="0"/>
                <a:sym typeface="Arial" pitchFamily="-105" charset="0"/>
              </a:rPr>
              <a:t>Britain is a society grappling with the complex social, cultural and political realities of becoming multicultural community. E</a:t>
            </a:r>
            <a:r>
              <a:rPr lang="en-US" sz="1200" dirty="0">
                <a:latin typeface="Arial" pitchFamily="-105" charset="0"/>
                <a:ea typeface="Arial" pitchFamily="-105" charset="0"/>
                <a:cs typeface="Arial" pitchFamily="-105" charset="0"/>
                <a:sym typeface="Arial" pitchFamily="-105" charset="0"/>
              </a:rPr>
              <a:t>thnic and racial diversities living in the UK have reproduced and reconstructed themselves, constructing</a:t>
            </a:r>
            <a:r>
              <a:rPr lang="en-US" sz="1200" dirty="0">
                <a:latin typeface="Arial Bold" pitchFamily="-105" charset="0"/>
                <a:ea typeface="Arial Bold" pitchFamily="-105" charset="0"/>
                <a:cs typeface="Arial Bold" pitchFamily="-105" charset="0"/>
                <a:sym typeface="Arial Bold" pitchFamily="-105" charset="0"/>
              </a:rPr>
              <a:t> not a single ethnic identity but hybrid ethno-national, ethno-local and ethno-national, ethno-local and ethno- transnational boundaries of social identity, </a:t>
            </a:r>
            <a:r>
              <a:rPr lang="en-US" sz="1200" dirty="0">
                <a:latin typeface="Arial" pitchFamily="-105" charset="0"/>
                <a:ea typeface="Arial" pitchFamily="-105" charset="0"/>
                <a:cs typeface="Arial" pitchFamily="-105" charset="0"/>
                <a:sym typeface="Arial" pitchFamily="-105" charset="0"/>
              </a:rPr>
              <a:t>as a result of migrants’ community experience and other established boundaries of social identity such as social class position, gender, and </a:t>
            </a:r>
            <a:r>
              <a:rPr lang="en-US" sz="1200" dirty="0" err="1">
                <a:latin typeface="Arial" pitchFamily="-105" charset="0"/>
                <a:ea typeface="Arial" pitchFamily="-105" charset="0"/>
                <a:cs typeface="Arial" pitchFamily="-105" charset="0"/>
                <a:sym typeface="Arial" pitchFamily="-105" charset="0"/>
              </a:rPr>
              <a:t>age</a:t>
            </a:r>
            <a:r>
              <a:rPr lang="en-US" sz="1200" dirty="0" err="1">
                <a:latin typeface="Arial" pitchFamily="-105" charset="0"/>
                <a:ea typeface="+mn-ea"/>
                <a:cs typeface="+mn-cs"/>
                <a:sym typeface="Arial" pitchFamily="-105" charset="0"/>
              </a:rPr>
              <a:t>ˆ</a:t>
            </a:r>
            <a:endParaRPr lang="en-US" sz="1200" dirty="0">
              <a:solidFill>
                <a:srgbClr val="141413"/>
              </a:solidFill>
              <a:latin typeface="Arial" pitchFamily="-105" charset="0"/>
              <a:sym typeface="Arial" pitchFamily="-105" charset="0"/>
            </a:endParaRPr>
          </a:p>
          <a:p>
            <a:pPr marL="571500" indent="-304800" eaLnBrk="1" hangingPunct="1">
              <a:buFont typeface="Arial" pitchFamily="-105" charset="0"/>
              <a:buChar char="•"/>
            </a:pPr>
            <a:r>
              <a:rPr lang="en-US" sz="1200" dirty="0">
                <a:latin typeface="Arial" pitchFamily="-105" charset="0"/>
                <a:ea typeface="Arial" pitchFamily="-105" charset="0"/>
                <a:cs typeface="Arial" pitchFamily="-105" charset="0"/>
                <a:sym typeface="Arial" pitchFamily="-105" charset="0"/>
              </a:rPr>
              <a:t>Multiculturalism </a:t>
            </a:r>
            <a:r>
              <a:rPr lang="en-US" sz="1200" dirty="0">
                <a:latin typeface="Arial Bold" pitchFamily="-105" charset="0"/>
                <a:ea typeface="Arial Bold" pitchFamily="-105" charset="0"/>
                <a:cs typeface="Arial Bold" pitchFamily="-105" charset="0"/>
                <a:sym typeface="Arial Bold" pitchFamily="-105" charset="0"/>
              </a:rPr>
              <a:t>is not one doctrine</a:t>
            </a:r>
            <a:r>
              <a:rPr lang="en-US" sz="1200" dirty="0">
                <a:latin typeface="Arial" pitchFamily="-105" charset="0"/>
                <a:ea typeface="Arial" pitchFamily="-105" charset="0"/>
                <a:cs typeface="Arial" pitchFamily="-105" charset="0"/>
                <a:sym typeface="Arial" pitchFamily="-105" charset="0"/>
              </a:rPr>
              <a:t>, but a range of strategies, politics, and ideas of incorporation and governing ethnic differences and cultural diversities within one nation state .</a:t>
            </a:r>
            <a:endParaRPr lang="en-US" sz="1200" dirty="0">
              <a:latin typeface="Arial" pitchFamily="-105" charset="0"/>
              <a:sym typeface="Arial" pitchFamily="-105" charset="0"/>
            </a:endParaRPr>
          </a:p>
          <a:p>
            <a:endParaRPr lang="en-US" dirty="0"/>
          </a:p>
        </p:txBody>
      </p:sp>
      <p:sp>
        <p:nvSpPr>
          <p:cNvPr id="4" name="Slide Number Placeholder 3"/>
          <p:cNvSpPr>
            <a:spLocks noGrp="1"/>
          </p:cNvSpPr>
          <p:nvPr>
            <p:ph type="sldNum" sz="quarter" idx="10"/>
          </p:nvPr>
        </p:nvSpPr>
        <p:spPr/>
        <p:txBody>
          <a:bodyPr/>
          <a:lstStyle/>
          <a:p>
            <a:fld id="{D4342C30-8CD8-E34A-BE4C-21D7DC4CBBDE}"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7848600" y="0"/>
            <a:ext cx="1295399"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65760" y="2971800"/>
            <a:ext cx="5120640" cy="1709928"/>
          </a:xfrm>
        </p:spPr>
        <p:txBody>
          <a:bodyPr vert="horz" lIns="91440" tIns="45720" rIns="91440" bIns="45720" rtlCol="0"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defTabSz="914400"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GB"/>
              <a:t>Click to edit Master title style</a:t>
            </a:r>
            <a:endParaRPr/>
          </a:p>
        </p:txBody>
      </p:sp>
      <p:sp>
        <p:nvSpPr>
          <p:cNvPr id="3" name="Subtitle 2"/>
          <p:cNvSpPr>
            <a:spLocks noGrp="1"/>
          </p:cNvSpPr>
          <p:nvPr>
            <p:ph type="subTitle" idx="1"/>
          </p:nvPr>
        </p:nvSpPr>
        <p:spPr>
          <a:xfrm>
            <a:off x="365760" y="4956048"/>
            <a:ext cx="5111496" cy="1004048"/>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lnSpc>
                <a:spcPct val="120000"/>
              </a:lnSpc>
              <a:spcBef>
                <a:spcPts val="2400"/>
              </a:spcBef>
              <a:buClr>
                <a:schemeClr val="tx2"/>
              </a:buClr>
              <a:buSzPct val="100000"/>
              <a:buFont typeface="Wingdings 2" pitchFamily="18" charset="2"/>
              <a:buNone/>
            </a:pPr>
            <a:r>
              <a:rPr lang="en-GB"/>
              <a:t>Click to edit Master subtitle style</a:t>
            </a:r>
            <a:endParaRPr/>
          </a:p>
        </p:txBody>
      </p:sp>
      <p:sp>
        <p:nvSpPr>
          <p:cNvPr id="4" name="Date Placeholder 3"/>
          <p:cNvSpPr>
            <a:spLocks noGrp="1"/>
          </p:cNvSpPr>
          <p:nvPr>
            <p:ph type="dt" sz="half" idx="10"/>
          </p:nvPr>
        </p:nvSpPr>
        <p:spPr/>
        <p:txBody>
          <a:bodyPr/>
          <a:lstStyle/>
          <a:p>
            <a:fld id="{2153E0DC-E5AD-F34A-9BE6-F3EFFF480096}"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3B1E7-9986-CB4E-B6A2-A08567379BA4}" type="slidenum">
              <a:rPr lang="en-US" smtClean="0"/>
              <a:pPr/>
              <a:t>‹#›</a:t>
            </a:fld>
            <a:endParaRPr lang="en-US"/>
          </a:p>
        </p:txBody>
      </p:sp>
      <p:pic>
        <p:nvPicPr>
          <p:cNvPr id="10" name="Picture 9" descr="titleSlideBevel.png"/>
          <p:cNvPicPr>
            <a:picLocks noChangeAspect="1"/>
          </p:cNvPicPr>
          <p:nvPr/>
        </p:nvPicPr>
        <p:blipFill>
          <a:blip r:embed="rId2"/>
          <a:stretch>
            <a:fillRect/>
          </a:stretch>
        </p:blipFill>
        <p:spPr>
          <a:xfrm>
            <a:off x="361950" y="4760260"/>
            <a:ext cx="5120640" cy="179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88259"/>
            <a:ext cx="7071837" cy="901700"/>
          </a:xfrm>
        </p:spPr>
        <p:txBody>
          <a:bodyPr bIns="0" anchor="b">
            <a:noAutofit/>
          </a:bodyPr>
          <a:lstStyle>
            <a:lvl1pPr algn="l">
              <a:defRPr sz="3200" b="0"/>
            </a:lvl1pPr>
          </a:lstStyle>
          <a:p>
            <a:r>
              <a:rPr lang="en-GB"/>
              <a:t>Click to edit Master title style</a:t>
            </a:r>
            <a:endParaRPr/>
          </a:p>
        </p:txBody>
      </p:sp>
      <p:sp>
        <p:nvSpPr>
          <p:cNvPr id="3" name="Content Placeholder 2"/>
          <p:cNvSpPr>
            <a:spLocks noGrp="1"/>
          </p:cNvSpPr>
          <p:nvPr>
            <p:ph idx="1"/>
          </p:nvPr>
        </p:nvSpPr>
        <p:spPr>
          <a:xfrm>
            <a:off x="609600" y="2312988"/>
            <a:ext cx="6843713" cy="3813175"/>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Text Placeholder 3"/>
          <p:cNvSpPr>
            <a:spLocks noGrp="1"/>
          </p:cNvSpPr>
          <p:nvPr>
            <p:ph type="body" sz="half" idx="2"/>
          </p:nvPr>
        </p:nvSpPr>
        <p:spPr>
          <a:xfrm>
            <a:off x="366900" y="1103406"/>
            <a:ext cx="7085908" cy="841188"/>
          </a:xfrm>
        </p:spPr>
        <p:txBody>
          <a:bodyPr tIns="0" bIns="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153E0DC-E5AD-F34A-9BE6-F3EFFF480096}" type="datetimeFigureOut">
              <a:rPr lang="en-US" smtClean="0"/>
              <a:pPr/>
              <a:t>9/29/2021</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2C3B1E7-9986-CB4E-B6A2-A08567379BA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5096435"/>
            <a:ext cx="7072313" cy="566738"/>
          </a:xfrm>
        </p:spPr>
        <p:txBody>
          <a:bodyPr anchor="b"/>
          <a:lstStyle>
            <a:lvl1pPr algn="l">
              <a:defRPr sz="3200" b="0"/>
            </a:lvl1pPr>
          </a:lstStyle>
          <a:p>
            <a:r>
              <a:rPr lang="en-GB"/>
              <a:t>Click to edit Master title style</a:t>
            </a:r>
            <a:endParaRPr/>
          </a:p>
        </p:txBody>
      </p:sp>
      <p:sp>
        <p:nvSpPr>
          <p:cNvPr id="3" name="Picture Placeholder 2"/>
          <p:cNvSpPr>
            <a:spLocks noGrp="1"/>
          </p:cNvSpPr>
          <p:nvPr>
            <p:ph type="pic" idx="1"/>
          </p:nvPr>
        </p:nvSpPr>
        <p:spPr>
          <a:xfrm>
            <a:off x="484093" y="443753"/>
            <a:ext cx="6970059" cy="3977640"/>
          </a:xfrm>
          <a:noFill/>
          <a:ln>
            <a:noFill/>
          </a:ln>
          <a:scene3d>
            <a:camera prst="orthographicFront"/>
            <a:lightRig rig="balanced" dir="t"/>
          </a:scene3d>
          <a:sp3d extrusionH="63500">
            <a:bevelT w="38100" h="38100" prst="softRound"/>
            <a:contourClr>
              <a:schemeClr val="bg1"/>
            </a:contourClr>
          </a:sp3d>
        </p:spPr>
        <p:txBody>
          <a:bodyPr>
            <a:scene3d>
              <a:camera prst="orthographicFront"/>
              <a:lightRig rig="threePt" dir="t"/>
            </a:scene3d>
            <a:sp3d>
              <a:contourClr>
                <a:schemeClr val="bg1"/>
              </a:contourClr>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a:p>
        </p:txBody>
      </p:sp>
      <p:sp>
        <p:nvSpPr>
          <p:cNvPr id="4" name="Text Placeholder 3"/>
          <p:cNvSpPr>
            <a:spLocks noGrp="1"/>
          </p:cNvSpPr>
          <p:nvPr>
            <p:ph type="body" sz="half" idx="2"/>
          </p:nvPr>
        </p:nvSpPr>
        <p:spPr>
          <a:xfrm>
            <a:off x="381000" y="5663173"/>
            <a:ext cx="7072313" cy="804862"/>
          </a:xfrm>
        </p:spPr>
        <p:txBody>
          <a:bodyPr lIns="109728">
            <a:normAutofit/>
          </a:bodyPr>
          <a:lstStyle>
            <a:lvl1pPr marL="0" indent="0">
              <a:spcBef>
                <a:spcPct val="0"/>
              </a:spcBef>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153E0DC-E5AD-F34A-9BE6-F3EFFF480096}" type="datetimeFigureOut">
              <a:rPr lang="en-US" smtClean="0"/>
              <a:pPr/>
              <a:t>9/29/2021</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2C3B1E7-9986-CB4E-B6A2-A08567379BA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Date Placeholder 3"/>
          <p:cNvSpPr>
            <a:spLocks noGrp="1"/>
          </p:cNvSpPr>
          <p:nvPr>
            <p:ph type="dt" sz="half" idx="10"/>
          </p:nvPr>
        </p:nvSpPr>
        <p:spPr/>
        <p:txBody>
          <a:bodyPr/>
          <a:lstStyle/>
          <a:p>
            <a:fld id="{2153E0DC-E5AD-F34A-9BE6-F3EFFF480096}" type="datetimeFigureOut">
              <a:rPr lang="en-US" smtClean="0"/>
              <a:pPr/>
              <a:t>9/29/2021</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2C3B1E7-9986-CB4E-B6A2-A08567379BA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685800"/>
            <a:ext cx="1128713" cy="5440363"/>
          </a:xfrm>
        </p:spPr>
        <p:txBody>
          <a:bodyPr vert="eaVert"/>
          <a:lstStyle/>
          <a:p>
            <a:r>
              <a:rPr lang="en-GB"/>
              <a:t>Click to edit Master title style</a:t>
            </a:r>
            <a:endParaRPr/>
          </a:p>
        </p:txBody>
      </p:sp>
      <p:sp>
        <p:nvSpPr>
          <p:cNvPr id="3" name="Vertical Text Placeholder 2"/>
          <p:cNvSpPr>
            <a:spLocks noGrp="1"/>
          </p:cNvSpPr>
          <p:nvPr>
            <p:ph type="body" orient="vert" idx="1"/>
          </p:nvPr>
        </p:nvSpPr>
        <p:spPr>
          <a:xfrm>
            <a:off x="381000" y="685800"/>
            <a:ext cx="5867400" cy="544036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Date Placeholder 3"/>
          <p:cNvSpPr>
            <a:spLocks noGrp="1"/>
          </p:cNvSpPr>
          <p:nvPr>
            <p:ph type="dt" sz="half" idx="10"/>
          </p:nvPr>
        </p:nvSpPr>
        <p:spPr/>
        <p:txBody>
          <a:bodyPr/>
          <a:lstStyle/>
          <a:p>
            <a:fld id="{2153E0DC-E5AD-F34A-9BE6-F3EFFF480096}" type="datetimeFigureOut">
              <a:rPr lang="en-US" smtClean="0"/>
              <a:pPr/>
              <a:t>9/29/2021</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041341" y="6181538"/>
            <a:ext cx="806824" cy="365125"/>
          </a:xfrm>
        </p:spPr>
        <p:txBody>
          <a:bodyPr/>
          <a:lstStyle/>
          <a:p>
            <a:fld id="{22C3B1E7-9986-CB4E-B6A2-A08567379B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t>Click to edit Master title style</a:t>
            </a:r>
            <a:endParaRPr/>
          </a:p>
        </p:txBody>
      </p:sp>
      <p:sp>
        <p:nvSpPr>
          <p:cNvPr id="3" name="Content Placeholder 2"/>
          <p:cNvSpPr>
            <a:spLocks noGrp="1"/>
          </p:cNvSpPr>
          <p:nvPr>
            <p:ph idx="1"/>
          </p:nvPr>
        </p:nvSpPr>
        <p:spPr/>
        <p:txBody>
          <a:bodyPr>
            <a:normAutofit/>
          </a:bodyPr>
          <a:lstStyle>
            <a:lvl1pPr>
              <a:defRPr sz="2600"/>
            </a:lvl1pPr>
            <a:lvl2pPr>
              <a:defRPr sz="2400"/>
            </a:lvl2pPr>
            <a:lvl3pPr>
              <a:defRPr sz="22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2153E0DC-E5AD-F34A-9BE6-F3EFFF480096}" type="datetimeFigureOut">
              <a:rPr lang="en-US" smtClean="0"/>
              <a:pPr/>
              <a:t>9/29/2021</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22C3B1E7-9986-CB4E-B6A2-A08567379BA4}"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2971800"/>
            <a:ext cx="5122862" cy="1712259"/>
          </a:xfrm>
        </p:spPr>
        <p:txBody>
          <a:bodyPr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a:defRPr sz="4400" b="1" baseline="0">
                <a:solidFill>
                  <a:schemeClr val="tx2"/>
                </a:solidFill>
                <a:effectLst>
                  <a:innerShdw blurRad="63500" dist="50800" dir="5400000">
                    <a:schemeClr val="bg1">
                      <a:alpha val="50000"/>
                    </a:schemeClr>
                  </a:innerShdw>
                </a:effectLst>
              </a:defRPr>
            </a:lvl1pPr>
          </a:lstStyle>
          <a:p>
            <a:r>
              <a:rPr lang="en-GB"/>
              <a:t>Click to edit Master title style</a:t>
            </a:r>
            <a:endParaRPr/>
          </a:p>
        </p:txBody>
      </p:sp>
      <p:sp>
        <p:nvSpPr>
          <p:cNvPr id="3" name="Subtitle 2"/>
          <p:cNvSpPr>
            <a:spLocks noGrp="1"/>
          </p:cNvSpPr>
          <p:nvPr>
            <p:ph type="subTitle" idx="1"/>
          </p:nvPr>
        </p:nvSpPr>
        <p:spPr>
          <a:xfrm>
            <a:off x="363538" y="4953000"/>
            <a:ext cx="5113896" cy="1001000"/>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lnSpc>
                <a:spcPct val="120000"/>
              </a:lnSpc>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spcBef>
                <a:spcPts val="2400"/>
              </a:spcBef>
              <a:buClr>
                <a:schemeClr val="tx2"/>
              </a:buClr>
              <a:buSzPct val="100000"/>
              <a:buFont typeface="Wingdings 2" pitchFamily="18" charset="2"/>
              <a:buNone/>
            </a:pPr>
            <a:r>
              <a:rPr lang="en-GB"/>
              <a:t>Click to edit Master subtitle style</a:t>
            </a:r>
            <a:endParaRPr/>
          </a:p>
        </p:txBody>
      </p:sp>
      <p:sp>
        <p:nvSpPr>
          <p:cNvPr id="4"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2153E0DC-E5AD-F34A-9BE6-F3EFFF480096}" type="datetimeFigureOut">
              <a:rPr lang="en-US" smtClean="0"/>
              <a:pPr/>
              <a:t>9/29/2021</a:t>
            </a:fld>
            <a:endParaRPr lang="en-US"/>
          </a:p>
        </p:txBody>
      </p:sp>
      <p:sp>
        <p:nvSpPr>
          <p:cNvPr id="5" name="Footer Placeholder 4"/>
          <p:cNvSpPr>
            <a:spLocks noGrp="1"/>
          </p:cNvSpPr>
          <p:nvPr>
            <p:ph type="ftr" sz="quarter" idx="11"/>
          </p:nvPr>
        </p:nvSpPr>
        <p:spPr>
          <a:xfrm>
            <a:off x="363538" y="6356350"/>
            <a:ext cx="2130552" cy="365125"/>
          </a:xfrm>
          <a:prstGeom prst="rect">
            <a:avLst/>
          </a:prstGeom>
        </p:spPr>
        <p:txBody>
          <a:bodyPr/>
          <a:lstStyle>
            <a:lvl1pPr algn="l">
              <a:defRPr sz="1200">
                <a:solidFill>
                  <a:schemeClr val="tx1">
                    <a:lumMod val="50000"/>
                    <a:lumOff val="50000"/>
                  </a:schemeClr>
                </a:solidFill>
              </a:defRPr>
            </a:lvl1pPr>
          </a:lstStyle>
          <a:p>
            <a:endParaRPr lang="en-US"/>
          </a:p>
        </p:txBody>
      </p:sp>
      <p:sp>
        <p:nvSpPr>
          <p:cNvPr id="8" name="Picture Placeholder 7"/>
          <p:cNvSpPr>
            <a:spLocks noGrp="1"/>
          </p:cNvSpPr>
          <p:nvPr>
            <p:ph type="pic" sz="quarter" idx="13"/>
          </p:nvPr>
        </p:nvSpPr>
        <p:spPr>
          <a:xfrm>
            <a:off x="6006353" y="9144"/>
            <a:ext cx="2743200"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GB"/>
              <a:t>Click icon to add picture</a:t>
            </a:r>
            <a:endParaRPr/>
          </a:p>
        </p:txBody>
      </p:sp>
      <p:pic>
        <p:nvPicPr>
          <p:cNvPr id="9" name="Picture 8" descr="titleSlideBevel.png"/>
          <p:cNvPicPr>
            <a:picLocks noChangeAspect="1"/>
          </p:cNvPicPr>
          <p:nvPr/>
        </p:nvPicPr>
        <p:blipFill>
          <a:blip r:embed="rId2"/>
          <a:stretch>
            <a:fillRect/>
          </a:stretch>
        </p:blipFill>
        <p:spPr>
          <a:xfrm>
            <a:off x="361950" y="4760260"/>
            <a:ext cx="5120640" cy="17967"/>
          </a:xfrm>
          <a:prstGeom prst="rect">
            <a:avLst/>
          </a:prstGeom>
        </p:spPr>
      </p:pic>
      <p:sp>
        <p:nvSpPr>
          <p:cNvPr id="13" name="Slide Number Placeholder 5"/>
          <p:cNvSpPr>
            <a:spLocks noGrp="1"/>
          </p:cNvSpPr>
          <p:nvPr>
            <p:ph type="sldNum" sz="quarter" idx="12"/>
          </p:nvPr>
        </p:nvSpPr>
        <p:spPr>
          <a:xfrm>
            <a:off x="2590800" y="6356350"/>
            <a:ext cx="667871" cy="365125"/>
          </a:xfr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ctr" defTabSz="914400" rtl="0" eaLnBrk="1" latinLnBrk="0" hangingPunct="1">
              <a:spcBef>
                <a:spcPts val="2400"/>
              </a:spcBef>
              <a:buClr>
                <a:schemeClr val="tx2"/>
              </a:buClr>
              <a:buSzPct val="100000"/>
              <a:buFont typeface="Wingdings 2" pitchFamily="18" charset="2"/>
              <a:buNone/>
              <a:defRPr kumimoji="0" sz="1200" b="1" i="0" u="none" strike="noStrike" kern="1200" cap="none" spc="0" normalizeH="0" baseline="0">
                <a:ln>
                  <a:noFill/>
                </a:ln>
                <a:solidFill>
                  <a:schemeClr val="tx1">
                    <a:lumMod val="50000"/>
                    <a:lumOff val="50000"/>
                  </a:schemeClr>
                </a:solidFill>
                <a:effectLst>
                  <a:outerShdw blurRad="50800" dist="12700" dir="2700000" algn="tl" rotWithShape="0">
                    <a:schemeClr val="bg1">
                      <a:alpha val="40000"/>
                    </a:schemeClr>
                  </a:outerShdw>
                </a:effectLst>
                <a:uLnTx/>
                <a:uFillTx/>
                <a:latin typeface="+mn-lt"/>
                <a:ea typeface="+mn-ea"/>
                <a:cs typeface="+mn-cs"/>
              </a:defRPr>
            </a:lvl1pPr>
          </a:lstStyle>
          <a:p>
            <a:fld id="{22C3B1E7-9986-CB4E-B6A2-A08567379BA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590800" y="524435"/>
            <a:ext cx="4845424" cy="731838"/>
          </a:xfrm>
        </p:spPr>
        <p:txBody>
          <a:bodyPr>
            <a:noAutofit/>
          </a:bodyPr>
          <a:lstStyle>
            <a:lvl1pPr algn="ctr">
              <a:defRPr sz="3200"/>
            </a:lvl1pPr>
          </a:lstStyle>
          <a:p>
            <a:r>
              <a:rPr lang="en-GB"/>
              <a:t>Click to edit Master title style</a:t>
            </a:r>
            <a:endParaRPr/>
          </a:p>
        </p:txBody>
      </p:sp>
      <p:sp>
        <p:nvSpPr>
          <p:cNvPr id="3" name="Content Placeholder 2"/>
          <p:cNvSpPr>
            <a:spLocks noGrp="1"/>
          </p:cNvSpPr>
          <p:nvPr>
            <p:ph idx="1"/>
          </p:nvPr>
        </p:nvSpPr>
        <p:spPr>
          <a:xfrm>
            <a:off x="2590800" y="1600200"/>
            <a:ext cx="4845424" cy="4525963"/>
          </a:xfrm>
        </p:spPr>
        <p:txBody>
          <a:bodyPr>
            <a:normAutofit/>
          </a:bodyPr>
          <a:lstStyle>
            <a:lvl1pPr>
              <a:defRPr sz="20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2153E0DC-E5AD-F34A-9BE6-F3EFFF480096}" type="datetimeFigureOut">
              <a:rPr lang="en-US" smtClean="0"/>
              <a:pPr/>
              <a:t>9/29/2021</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22C3B1E7-9986-CB4E-B6A2-A08567379BA4}"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Picture Placeholder 7"/>
          <p:cNvSpPr>
            <a:spLocks noGrp="1"/>
          </p:cNvSpPr>
          <p:nvPr>
            <p:ph type="pic" sz="quarter" idx="13"/>
          </p:nvPr>
        </p:nvSpPr>
        <p:spPr>
          <a:xfrm>
            <a:off x="0" y="9144"/>
            <a:ext cx="2379663"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GB"/>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654300"/>
            <a:ext cx="7315200" cy="850900"/>
          </a:xfrm>
        </p:spPr>
        <p:txBody>
          <a:bodyPr anchor="b" anchorCtr="0">
            <a:normAutofit/>
          </a:bodyPr>
          <a:lstStyle>
            <a:lvl1pPr algn="ctr">
              <a:defRPr sz="4400" b="1" cap="none" baseline="0">
                <a:effectLst>
                  <a:innerShdw blurRad="63500" dist="50800" dir="5400000">
                    <a:schemeClr val="bg1">
                      <a:alpha val="50000"/>
                    </a:schemeClr>
                  </a:innerShdw>
                </a:effectLst>
              </a:defRPr>
            </a:lvl1pPr>
          </a:lstStyle>
          <a:p>
            <a:r>
              <a:rPr lang="en-GB"/>
              <a:t>Click to edit Master title style</a:t>
            </a:r>
            <a:endParaRPr/>
          </a:p>
        </p:txBody>
      </p:sp>
      <p:sp>
        <p:nvSpPr>
          <p:cNvPr id="3" name="Text Placeholder 2"/>
          <p:cNvSpPr>
            <a:spLocks noGrp="1"/>
          </p:cNvSpPr>
          <p:nvPr>
            <p:ph type="body" idx="1"/>
          </p:nvPr>
        </p:nvSpPr>
        <p:spPr>
          <a:xfrm>
            <a:off x="927099" y="3622344"/>
            <a:ext cx="7302501" cy="1105401"/>
          </a:xfrm>
        </p:spPr>
        <p:txBody>
          <a:bodyPr anchor="t" anchorCtr="0">
            <a:normAutofit/>
          </a:bodyPr>
          <a:lstStyle>
            <a:lvl1pPr marL="0" indent="0" algn="ctr">
              <a:spcBef>
                <a:spcPct val="0"/>
              </a:spcBef>
              <a:buNone/>
              <a:defRPr sz="15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7"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2153E0DC-E5AD-F34A-9BE6-F3EFFF480096}" type="datetimeFigureOut">
              <a:rPr lang="en-US" smtClean="0"/>
              <a:pPr/>
              <a:t>9/29/2021</a:t>
            </a:fld>
            <a:endParaRPr lang="en-US"/>
          </a:p>
        </p:txBody>
      </p:sp>
      <p:sp>
        <p:nvSpPr>
          <p:cNvPr id="8" name="Footer Placeholder 4"/>
          <p:cNvSpPr>
            <a:spLocks noGrp="1"/>
          </p:cNvSpPr>
          <p:nvPr>
            <p:ph type="ftr" sz="quarter" idx="11"/>
          </p:nvPr>
        </p:nvSpPr>
        <p:spPr>
          <a:xfrm>
            <a:off x="363538" y="6356350"/>
            <a:ext cx="2895600" cy="365125"/>
          </a:xfrm>
          <a:prstGeom prst="rect">
            <a:avLst/>
          </a:prstGeom>
        </p:spPr>
        <p:txBody>
          <a:bodyPr/>
          <a:lstStyle>
            <a:lvl1pPr algn="l">
              <a:defRPr sz="1200">
                <a:solidFill>
                  <a:schemeClr val="tx1">
                    <a:lumMod val="50000"/>
                    <a:lumOff val="50000"/>
                  </a:schemeClr>
                </a:solidFill>
              </a:defRPr>
            </a:lvl1pPr>
          </a:lstStyle>
          <a:p>
            <a:endParaRPr lang="en-US"/>
          </a:p>
        </p:txBody>
      </p:sp>
      <p:pic>
        <p:nvPicPr>
          <p:cNvPr id="9" name="Picture 8" descr="SectionHeader-Bevel.png"/>
          <p:cNvPicPr>
            <a:picLocks noChangeAspect="1"/>
          </p:cNvPicPr>
          <p:nvPr/>
        </p:nvPicPr>
        <p:blipFill>
          <a:blip r:embed="rId2"/>
          <a:stretch>
            <a:fillRect/>
          </a:stretch>
        </p:blipFill>
        <p:spPr>
          <a:xfrm>
            <a:off x="928048" y="3559792"/>
            <a:ext cx="7315200" cy="17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a:p>
        </p:txBody>
      </p:sp>
      <p:sp>
        <p:nvSpPr>
          <p:cNvPr id="3" name="Content Placeholder 2"/>
          <p:cNvSpPr>
            <a:spLocks noGrp="1"/>
          </p:cNvSpPr>
          <p:nvPr>
            <p:ph sz="half" idx="1"/>
          </p:nvPr>
        </p:nvSpPr>
        <p:spPr>
          <a:xfrm>
            <a:off x="372035"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Content Placeholder 3"/>
          <p:cNvSpPr>
            <a:spLocks noGrp="1"/>
          </p:cNvSpPr>
          <p:nvPr>
            <p:ph sz="half" idx="2"/>
          </p:nvPr>
        </p:nvSpPr>
        <p:spPr>
          <a:xfrm>
            <a:off x="4011706"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5" name="Date Placeholder 4"/>
          <p:cNvSpPr>
            <a:spLocks noGrp="1"/>
          </p:cNvSpPr>
          <p:nvPr>
            <p:ph type="dt" sz="half" idx="10"/>
          </p:nvPr>
        </p:nvSpPr>
        <p:spPr/>
        <p:txBody>
          <a:bodyPr/>
          <a:lstStyle/>
          <a:p>
            <a:fld id="{2153E0DC-E5AD-F34A-9BE6-F3EFFF480096}" type="datetimeFigureOut">
              <a:rPr lang="en-US" smtClean="0"/>
              <a:pPr/>
              <a:t>9/29/2021</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2C3B1E7-9986-CB4E-B6A2-A08567379BA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ComparisonBoxes.png"/>
          <p:cNvPicPr>
            <a:picLocks noChangeAspect="1"/>
          </p:cNvPicPr>
          <p:nvPr/>
        </p:nvPicPr>
        <p:blipFill>
          <a:blip r:embed="rId2"/>
          <a:srcRect l="4559" t="28431" r="57794" b="7647"/>
          <a:stretch>
            <a:fillRect/>
          </a:stretch>
        </p:blipFill>
        <p:spPr>
          <a:xfrm>
            <a:off x="363071" y="1949824"/>
            <a:ext cx="3474720" cy="4290753"/>
          </a:xfrm>
          <a:prstGeom prst="rect">
            <a:avLst/>
          </a:prstGeom>
        </p:spPr>
      </p:pic>
      <p:pic>
        <p:nvPicPr>
          <p:cNvPr id="11" name="Picture 10" descr="ComparisonBoxes.png"/>
          <p:cNvPicPr>
            <a:picLocks noChangeAspect="1"/>
          </p:cNvPicPr>
          <p:nvPr/>
        </p:nvPicPr>
        <p:blipFill>
          <a:blip r:embed="rId2"/>
          <a:srcRect l="4559" t="28431" r="57794" b="7647"/>
          <a:stretch>
            <a:fillRect/>
          </a:stretch>
        </p:blipFill>
        <p:spPr>
          <a:xfrm>
            <a:off x="3992880" y="1945341"/>
            <a:ext cx="3474720" cy="4290753"/>
          </a:xfrm>
          <a:prstGeom prst="rect">
            <a:avLst/>
          </a:prstGeom>
        </p:spPr>
      </p:pic>
      <p:sp>
        <p:nvSpPr>
          <p:cNvPr id="4" name="Content Placeholder 3"/>
          <p:cNvSpPr>
            <a:spLocks noGrp="1"/>
          </p:cNvSpPr>
          <p:nvPr>
            <p:ph sz="half" idx="2"/>
          </p:nvPr>
        </p:nvSpPr>
        <p:spPr>
          <a:xfrm>
            <a:off x="381000" y="1972236"/>
            <a:ext cx="3429000" cy="4174564"/>
          </a:xfrm>
          <a:prstGeom prst="roundRect">
            <a:avLst>
              <a:gd name="adj" fmla="val 4119"/>
            </a:avLst>
          </a:prstGeom>
          <a:noFill/>
          <a:effectLst/>
          <a:scene3d>
            <a:camera prst="orthographicFront"/>
            <a:lightRig rig="soft" dir="t"/>
          </a:scene3d>
          <a:sp3d>
            <a:extrusionClr>
              <a:schemeClr val="bg1"/>
            </a:extrusionClr>
            <a:contourClr>
              <a:schemeClr val="bg1">
                <a:lumMod val="65000"/>
              </a:schemeClr>
            </a:contourClr>
          </a:sp3d>
        </p:spPr>
        <p:txBody>
          <a:bodyPr tIns="91440" bIns="91440">
            <a:normAutofit/>
            <a:scene3d>
              <a:camera prst="orthographicFront"/>
              <a:lightRig rig="threePt" dir="t"/>
            </a:scene3d>
            <a:sp3d>
              <a:contourClr>
                <a:schemeClr val="bg1"/>
              </a:contourClr>
            </a:sp3d>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2" name="Title 1"/>
          <p:cNvSpPr>
            <a:spLocks noGrp="1"/>
          </p:cNvSpPr>
          <p:nvPr>
            <p:ph type="title"/>
          </p:nvPr>
        </p:nvSpPr>
        <p:spPr/>
        <p:txBody>
          <a:bodyPr>
            <a:noAutofit/>
          </a:bodyPr>
          <a:lstStyle>
            <a:lvl1pPr algn="ctr">
              <a:defRPr/>
            </a:lvl1pPr>
          </a:lstStyle>
          <a:p>
            <a:r>
              <a:rPr lang="en-GB"/>
              <a:t>Click to edit Master title style</a:t>
            </a:r>
            <a:endParaRPr/>
          </a:p>
        </p:txBody>
      </p:sp>
      <p:sp>
        <p:nvSpPr>
          <p:cNvPr id="3" name="Text Placeholder 2"/>
          <p:cNvSpPr>
            <a:spLocks noGrp="1"/>
          </p:cNvSpPr>
          <p:nvPr>
            <p:ph type="body" idx="1"/>
          </p:nvPr>
        </p:nvSpPr>
        <p:spPr>
          <a:xfrm>
            <a:off x="372035"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4011706"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011706" y="1972236"/>
            <a:ext cx="3429000" cy="4174564"/>
          </a:xfrm>
          <a:prstGeom prst="roundRect">
            <a:avLst>
              <a:gd name="adj" fmla="val 2941"/>
            </a:avLst>
          </a:prstGeom>
          <a:noFill/>
          <a:effectLst/>
          <a:scene3d>
            <a:camera prst="orthographicFront"/>
            <a:lightRig rig="soft" dir="t"/>
          </a:scene3d>
          <a:sp3d>
            <a:extrusionClr>
              <a:schemeClr val="bg1"/>
            </a:extrusionClr>
            <a:contourClr>
              <a:schemeClr val="bg1">
                <a:lumMod val="65000"/>
              </a:schemeClr>
            </a:contourClr>
          </a:sp3d>
        </p:spPr>
        <p:txBody>
          <a:bodyPr vert="horz" lIns="91440" tIns="91440" rIns="91440" bIns="91440" rtlCol="0">
            <a:normAutofit/>
            <a:scene3d>
              <a:camera prst="orthographicFront"/>
              <a:lightRig rig="threePt" dir="t"/>
            </a:scene3d>
            <a:sp3d>
              <a:contourClr>
                <a:schemeClr val="bg1"/>
              </a:contourClr>
            </a:sp3d>
          </a:bodyPr>
          <a:lstStyle>
            <a:lvl1pPr algn="l" defTabSz="914400" rtl="0" eaLnBrk="1" latinLnBrk="0" hangingPunct="1">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algn="l" defTabSz="914400" rtl="0" eaLnBrk="1" latinLnBrk="0" hangingPunct="1">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algn="l" defTabSz="914400" rtl="0" eaLnBrk="1" latinLnBrk="0" hangingPunct="1">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7" name="Date Placeholder 6"/>
          <p:cNvSpPr>
            <a:spLocks noGrp="1"/>
          </p:cNvSpPr>
          <p:nvPr>
            <p:ph type="dt" sz="half" idx="10"/>
          </p:nvPr>
        </p:nvSpPr>
        <p:spPr/>
        <p:txBody>
          <a:bodyPr/>
          <a:lstStyle/>
          <a:p>
            <a:fld id="{2153E0DC-E5AD-F34A-9BE6-F3EFFF480096}" type="datetimeFigureOut">
              <a:rPr lang="en-US" smtClean="0"/>
              <a:pPr/>
              <a:t>9/29/2021</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2C3B1E7-9986-CB4E-B6A2-A08567379BA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a:p>
        </p:txBody>
      </p:sp>
      <p:sp>
        <p:nvSpPr>
          <p:cNvPr id="3" name="Date Placeholder 2"/>
          <p:cNvSpPr>
            <a:spLocks noGrp="1"/>
          </p:cNvSpPr>
          <p:nvPr>
            <p:ph type="dt" sz="half" idx="10"/>
          </p:nvPr>
        </p:nvSpPr>
        <p:spPr/>
        <p:txBody>
          <a:bodyPr/>
          <a:lstStyle/>
          <a:p>
            <a:fld id="{2153E0DC-E5AD-F34A-9BE6-F3EFFF480096}" type="datetimeFigureOut">
              <a:rPr lang="en-US" smtClean="0"/>
              <a:pPr/>
              <a:t>9/29/2021</a:t>
            </a:fld>
            <a:endParaRPr lang="en-US"/>
          </a:p>
        </p:txBody>
      </p:sp>
      <p:sp>
        <p:nvSpPr>
          <p:cNvPr id="4" name="Footer Placeholder 3"/>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2C3B1E7-9986-CB4E-B6A2-A08567379BA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53E0DC-E5AD-F34A-9BE6-F3EFFF480096}" type="datetimeFigureOut">
              <a:rPr lang="en-US" smtClean="0"/>
              <a:pPr/>
              <a:t>9/29/2021</a:t>
            </a:fld>
            <a:endParaRPr lang="en-US"/>
          </a:p>
        </p:txBody>
      </p:sp>
      <p:sp>
        <p:nvSpPr>
          <p:cNvPr id="3" name="Footer Placeholder 2"/>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2C3B1E7-9986-CB4E-B6A2-A08567379BA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GB"/>
              <a:t>Click to edit Master title style</a:t>
            </a:r>
            <a:endParaRPr/>
          </a:p>
        </p:txBody>
      </p:sp>
      <p:sp>
        <p:nvSpPr>
          <p:cNvPr id="3" name="Text Placeholder 2"/>
          <p:cNvSpPr>
            <a:spLocks noGrp="1"/>
          </p:cNvSpPr>
          <p:nvPr>
            <p:ph type="body" idx="1"/>
          </p:nvPr>
        </p:nvSpPr>
        <p:spPr>
          <a:xfrm>
            <a:off x="349624" y="1600200"/>
            <a:ext cx="7086600" cy="4525963"/>
          </a:xfrm>
          <a:prstGeom prst="rect">
            <a:avLst/>
          </a:prstGeom>
        </p:spPr>
        <p:txBody>
          <a:bodyPr vert="horz" lIns="91440" tIns="45720" rIns="91440" bIns="45720" rtlCol="0">
            <a:normAutofit/>
            <a:scene3d>
              <a:camera prst="orthographicFront"/>
              <a:lightRig rig="threePt" dir="t"/>
            </a:scene3d>
            <a:sp3d>
              <a:contourClr>
                <a:schemeClr val="bg1"/>
              </a:contourClr>
            </a:sp3d>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4" name="Date Placeholder 3"/>
          <p:cNvSpPr>
            <a:spLocks noGrp="1"/>
          </p:cNvSpPr>
          <p:nvPr>
            <p:ph type="dt" sz="half" idx="2"/>
          </p:nvPr>
        </p:nvSpPr>
        <p:spPr>
          <a:xfrm rot="16200000">
            <a:off x="7562943" y="4694238"/>
            <a:ext cx="2133600"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l">
              <a:defRPr sz="1800">
                <a:solidFill>
                  <a:schemeClr val="tx2">
                    <a:lumMod val="40000"/>
                    <a:lumOff val="60000"/>
                  </a:schemeClr>
                </a:solidFill>
                <a:effectLst>
                  <a:outerShdw blurRad="50800" dist="12700" dir="2700000" algn="tl" rotWithShape="0">
                    <a:schemeClr val="bg1">
                      <a:alpha val="40000"/>
                    </a:schemeClr>
                  </a:outerShdw>
                </a:effectLst>
              </a:defRPr>
            </a:lvl1pPr>
          </a:lstStyle>
          <a:p>
            <a:fld id="{2153E0DC-E5AD-F34A-9BE6-F3EFFF480096}" type="datetimeFigureOut">
              <a:rPr lang="en-US" smtClean="0"/>
              <a:pPr/>
              <a:t>9/29/2021</a:t>
            </a:fld>
            <a:endParaRPr lang="en-US"/>
          </a:p>
        </p:txBody>
      </p:sp>
      <p:sp>
        <p:nvSpPr>
          <p:cNvPr id="6" name="Slide Number Placeholder 5"/>
          <p:cNvSpPr>
            <a:spLocks noGrp="1"/>
          </p:cNvSpPr>
          <p:nvPr>
            <p:ph type="sldNum" sz="quarter" idx="4"/>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r">
              <a:defRPr sz="4500">
                <a:solidFill>
                  <a:schemeClr val="tx2">
                    <a:lumMod val="40000"/>
                    <a:lumOff val="60000"/>
                  </a:schemeClr>
                </a:solidFill>
                <a:effectLst>
                  <a:outerShdw blurRad="50800" dist="12700" dir="2700000" algn="tl" rotWithShape="0">
                    <a:schemeClr val="bg1">
                      <a:alpha val="40000"/>
                    </a:schemeClr>
                  </a:outerShdw>
                </a:effectLst>
              </a:defRPr>
            </a:lvl1pPr>
          </a:lstStyle>
          <a:p>
            <a:fld id="{22C3B1E7-9986-CB4E-B6A2-A08567379BA4}" type="slidenum">
              <a:rPr lang="en-US" smtClean="0"/>
              <a:pPr/>
              <a:t>‹#›</a:t>
            </a:fld>
            <a:endParaRPr lang="en-US"/>
          </a:p>
        </p:txBody>
      </p:sp>
      <p:pic>
        <p:nvPicPr>
          <p:cNvPr id="7" name="Picture 6" descr="bevelDivider.png"/>
          <p:cNvPicPr>
            <a:picLocks noChangeAspect="1"/>
          </p:cNvPicPr>
          <p:nvPr/>
        </p:nvPicPr>
        <p:blipFill>
          <a:blip r:embed="rId15"/>
          <a:stretch>
            <a:fillRect/>
          </a:stretch>
        </p:blipFill>
        <p:spPr>
          <a:xfrm>
            <a:off x="7772400" y="0"/>
            <a:ext cx="107156" cy="6858000"/>
          </a:xfrm>
          <a:prstGeom prst="rect">
            <a:avLst/>
          </a:prstGeom>
        </p:spPr>
      </p:pic>
      <p:sp>
        <p:nvSpPr>
          <p:cNvPr id="9" name="Footer Placeholder 7"/>
          <p:cNvSpPr>
            <a:spLocks noGrp="1"/>
          </p:cNvSpPr>
          <p:nvPr>
            <p:ph type="ftr" sz="quarter" idx="3"/>
          </p:nvPr>
        </p:nvSpPr>
        <p:spPr>
          <a:xfrm rot="16200000">
            <a:off x="5769819" y="3208338"/>
            <a:ext cx="5105400" cy="365125"/>
          </a:xfrm>
          <a:prstGeom prst="rect">
            <a:avLst/>
          </a:prstGeo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l" defTabSz="914400" rtl="0" eaLnBrk="1" latinLnBrk="0" hangingPunct="1">
              <a:spcBef>
                <a:spcPts val="2400"/>
              </a:spcBef>
              <a:buClr>
                <a:schemeClr val="tx2"/>
              </a:buClr>
              <a:buSzPct val="100000"/>
              <a:buFont typeface="Wingdings 2" pitchFamily="18" charset="2"/>
              <a:buNone/>
              <a:defRPr kumimoji="0" sz="2200" b="1" i="0" u="none" strike="noStrike" kern="1200" cap="none" spc="0" normalizeH="0" baseline="0">
                <a:ln>
                  <a:noFill/>
                </a:ln>
                <a:solidFill>
                  <a:schemeClr val="tx2">
                    <a:lumMod val="60000"/>
                    <a:lumOff val="40000"/>
                  </a:schemeClr>
                </a:solidFill>
                <a:effectLst>
                  <a:outerShdw blurRad="50800" dist="12700" dir="2700000" algn="tl" rotWithShape="0">
                    <a:schemeClr val="bg1">
                      <a:alpha val="40000"/>
                    </a:schemeClr>
                  </a:outerShdw>
                </a:effectLst>
                <a:uLnTx/>
                <a:uFillTx/>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spcBef>
          <a:spcPct val="0"/>
        </a:spcBef>
        <a:buNone/>
        <a:defRPr sz="4600" kern="1200">
          <a:solidFill>
            <a:schemeClr val="tx2"/>
          </a:solidFill>
          <a:effectLst>
            <a:innerShdw blurRad="63500" dist="50800" dir="5400000">
              <a:schemeClr val="bg1">
                <a:alpha val="50000"/>
              </a:schemeClr>
            </a:innerShdw>
          </a:effectLst>
          <a:latin typeface="+mj-lt"/>
          <a:ea typeface="+mj-ea"/>
          <a:cs typeface="+mj-cs"/>
        </a:defRPr>
      </a:lvl1pPr>
    </p:titleStyle>
    <p:bodyStyle>
      <a:lvl1pPr marL="282575" indent="-282575" algn="l" defTabSz="914400" rtl="0" eaLnBrk="1" latinLnBrk="0" hangingPunct="1">
        <a:spcBef>
          <a:spcPts val="2400"/>
        </a:spcBef>
        <a:buClr>
          <a:schemeClr val="tx2"/>
        </a:buClr>
        <a:buSzPct val="100000"/>
        <a:buFont typeface="Wingdings 2" pitchFamily="18" charset="2"/>
        <a:buChar char=""/>
        <a:defRPr sz="2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marL="577850" indent="-295275" algn="l" defTabSz="914400" rtl="0" eaLnBrk="1" latinLnBrk="0" hangingPunct="1">
        <a:spcBef>
          <a:spcPts val="600"/>
        </a:spcBef>
        <a:buClr>
          <a:schemeClr val="tx2">
            <a:lumMod val="60000"/>
            <a:lumOff val="40000"/>
          </a:schemeClr>
        </a:buClr>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marL="860425" indent="-282575" algn="l" defTabSz="914400" rtl="0" eaLnBrk="1" latinLnBrk="0" hangingPunct="1">
        <a:spcBef>
          <a:spcPts val="600"/>
        </a:spcBef>
        <a:buClr>
          <a:schemeClr val="tx2"/>
        </a:buClr>
        <a:buSzPct val="100000"/>
        <a:buFont typeface="Wingdings 2" pitchFamily="18" charset="2"/>
        <a:buChar char=""/>
        <a:defRPr sz="2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marL="1143000" indent="-282575" algn="l" defTabSz="914400" rtl="0" eaLnBrk="1" latinLnBrk="0" hangingPunct="1">
        <a:spcBef>
          <a:spcPts val="600"/>
        </a:spcBef>
        <a:buClr>
          <a:schemeClr val="tx2">
            <a:lumMod val="60000"/>
            <a:lumOff val="40000"/>
          </a:schemeClr>
        </a:buClr>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marL="1425575" indent="-282575" algn="l" defTabSz="914400" rtl="0" eaLnBrk="1" latinLnBrk="0" hangingPunct="1">
        <a:spcBef>
          <a:spcPts val="600"/>
        </a:spcBef>
        <a:buClr>
          <a:schemeClr val="tx2"/>
        </a:buClr>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164432" y="1256273"/>
            <a:ext cx="7086600" cy="731838"/>
          </a:xfrm>
          <a:ln/>
        </p:spPr>
        <p:txBody>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4900" dirty="0">
                <a:solidFill>
                  <a:srgbClr val="FF0066"/>
                </a:solidFill>
                <a:latin typeface="Helvetica" pitchFamily="-105" charset="0"/>
                <a:ea typeface="Helvetica" pitchFamily="-105" charset="0"/>
                <a:cs typeface="Helvetica" pitchFamily="-105" charset="0"/>
                <a:sym typeface="Helvetica" pitchFamily="-105" charset="0"/>
              </a:rPr>
              <a:t>The Notion of Citizenship and Britishness</a:t>
            </a:r>
            <a:endParaRPr lang="en-US" sz="4900" dirty="0">
              <a:solidFill>
                <a:srgbClr val="FF0066"/>
              </a:solidFill>
              <a:latin typeface="Helvetica" pitchFamily="-105" charset="0"/>
              <a:sym typeface="Helvetica" pitchFamily="-105" charset="0"/>
            </a:endParaRPr>
          </a:p>
        </p:txBody>
      </p:sp>
      <p:sp>
        <p:nvSpPr>
          <p:cNvPr id="15362" name="Rectangle 2"/>
          <p:cNvSpPr>
            <a:spLocks noGrp="1" noChangeArrowheads="1"/>
          </p:cNvSpPr>
          <p:nvPr>
            <p:ph type="body" idx="1"/>
          </p:nvPr>
        </p:nvSpPr>
        <p:spPr>
          <a:xfrm>
            <a:off x="892969" y="4232672"/>
            <a:ext cx="7358063" cy="794742"/>
          </a:xfrm>
          <a:ln/>
        </p:spPr>
        <p:txBody>
          <a:bodyPr>
            <a:normAutofit fontScale="62500" lnSpcReduction="20000"/>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b="1" dirty="0">
                <a:solidFill>
                  <a:schemeClr val="accent2"/>
                </a:solidFill>
                <a:latin typeface="Arial" pitchFamily="-105" charset="0"/>
                <a:ea typeface="Arial" pitchFamily="-105" charset="0"/>
                <a:cs typeface="Arial" pitchFamily="-105" charset="0"/>
                <a:sym typeface="Arial" pitchFamily="-105" charset="0"/>
              </a:rPr>
              <a:t>Henry </a:t>
            </a:r>
            <a:r>
              <a:rPr lang="en-US" b="1" dirty="0" err="1">
                <a:solidFill>
                  <a:schemeClr val="accent2"/>
                </a:solidFill>
                <a:latin typeface="Arial" pitchFamily="-105" charset="0"/>
                <a:ea typeface="Arial" pitchFamily="-105" charset="0"/>
                <a:cs typeface="Arial" pitchFamily="-105" charset="0"/>
                <a:sym typeface="Arial" pitchFamily="-105" charset="0"/>
              </a:rPr>
              <a:t>Kum</a:t>
            </a:r>
            <a:r>
              <a:rPr lang="en-US" b="1" dirty="0">
                <a:solidFill>
                  <a:schemeClr val="accent2"/>
                </a:solidFill>
                <a:latin typeface="Arial" pitchFamily="-105" charset="0"/>
                <a:ea typeface="Arial" pitchFamily="-105" charset="0"/>
                <a:cs typeface="Arial" pitchFamily="-105" charset="0"/>
                <a:sym typeface="Arial" pitchFamily="-105" charset="0"/>
              </a:rPr>
              <a:t>                University of Strathclyde</a:t>
            </a:r>
            <a:endParaRPr lang="en-US" b="1" dirty="0">
              <a:solidFill>
                <a:schemeClr val="accent2"/>
              </a:solidFill>
              <a:latin typeface="Arial" pitchFamily="-105" charset="0"/>
              <a:sym typeface="Arial" pitchFamily="-105" charset="0"/>
            </a:endParaRPr>
          </a:p>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b="1" dirty="0">
                <a:solidFill>
                  <a:schemeClr val="accent2"/>
                </a:solidFill>
                <a:latin typeface="Arial" pitchFamily="-105" charset="0"/>
                <a:ea typeface="Arial" pitchFamily="-105" charset="0"/>
                <a:cs typeface="Arial" pitchFamily="-105" charset="0"/>
                <a:sym typeface="Arial" pitchFamily="-105" charset="0"/>
              </a:rPr>
              <a:t>Nathalie Sheridan     University of Strathclyde</a:t>
            </a:r>
            <a:endParaRPr lang="en-US" b="1" dirty="0">
              <a:solidFill>
                <a:schemeClr val="accent2"/>
              </a:solidFill>
              <a:latin typeface="Arial" pitchFamily="-105" charset="0"/>
              <a:sym typeface="Arial" pitchFamily="-105"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tchwork www.orgumodelleri.com.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tchwork www.orgumodelleri.com.jpg"/>
          <p:cNvPicPr>
            <a:picLocks noChangeAspect="1"/>
          </p:cNvPicPr>
          <p:nvPr/>
        </p:nvPicPr>
        <p:blipFill>
          <a:blip r:embed="rId3">
            <a:alphaModFix amt="27000"/>
          </a:blip>
          <a:stretch>
            <a:fillRect/>
          </a:stretch>
        </p:blipFill>
        <p:spPr>
          <a:xfrm>
            <a:off x="0" y="0"/>
            <a:ext cx="9144000" cy="6858000"/>
          </a:xfrm>
          <a:prstGeom prst="rect">
            <a:avLst/>
          </a:prstGeom>
        </p:spPr>
      </p:pic>
      <p:sp>
        <p:nvSpPr>
          <p:cNvPr id="3" name="TextBox 2"/>
          <p:cNvSpPr txBox="1"/>
          <p:nvPr/>
        </p:nvSpPr>
        <p:spPr>
          <a:xfrm>
            <a:off x="3079531" y="2912918"/>
            <a:ext cx="1800493"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Daughter</a:t>
            </a:r>
          </a:p>
        </p:txBody>
      </p:sp>
      <p:sp>
        <p:nvSpPr>
          <p:cNvPr id="5" name="TextBox 4"/>
          <p:cNvSpPr txBox="1"/>
          <p:nvPr/>
        </p:nvSpPr>
        <p:spPr>
          <a:xfrm>
            <a:off x="7831141" y="419084"/>
            <a:ext cx="986568"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Wife</a:t>
            </a:r>
          </a:p>
        </p:txBody>
      </p:sp>
      <p:sp>
        <p:nvSpPr>
          <p:cNvPr id="6" name="TextBox 5"/>
          <p:cNvSpPr txBox="1"/>
          <p:nvPr/>
        </p:nvSpPr>
        <p:spPr>
          <a:xfrm>
            <a:off x="3721133" y="4566789"/>
            <a:ext cx="1158891"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Niece</a:t>
            </a:r>
          </a:p>
        </p:txBody>
      </p:sp>
      <p:sp>
        <p:nvSpPr>
          <p:cNvPr id="7" name="TextBox 6"/>
          <p:cNvSpPr txBox="1"/>
          <p:nvPr/>
        </p:nvSpPr>
        <p:spPr>
          <a:xfrm>
            <a:off x="662106" y="3497694"/>
            <a:ext cx="1253067"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Friend</a:t>
            </a:r>
          </a:p>
        </p:txBody>
      </p:sp>
      <p:sp>
        <p:nvSpPr>
          <p:cNvPr id="9" name="TextBox 8"/>
          <p:cNvSpPr txBox="1"/>
          <p:nvPr/>
        </p:nvSpPr>
        <p:spPr>
          <a:xfrm>
            <a:off x="4223434" y="890283"/>
            <a:ext cx="2006278"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Grandchild</a:t>
            </a:r>
          </a:p>
        </p:txBody>
      </p:sp>
      <p:sp>
        <p:nvSpPr>
          <p:cNvPr id="10" name="TextBox 9"/>
          <p:cNvSpPr txBox="1"/>
          <p:nvPr/>
        </p:nvSpPr>
        <p:spPr>
          <a:xfrm>
            <a:off x="460769" y="5151565"/>
            <a:ext cx="992579"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Aunt</a:t>
            </a:r>
          </a:p>
        </p:txBody>
      </p:sp>
      <p:sp>
        <p:nvSpPr>
          <p:cNvPr id="12" name="TextBox 11"/>
          <p:cNvSpPr txBox="1"/>
          <p:nvPr/>
        </p:nvSpPr>
        <p:spPr>
          <a:xfrm>
            <a:off x="255584" y="305507"/>
            <a:ext cx="1197764"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Sister</a:t>
            </a:r>
          </a:p>
        </p:txBody>
      </p:sp>
      <p:sp>
        <p:nvSpPr>
          <p:cNvPr id="13" name="TextBox 12"/>
          <p:cNvSpPr txBox="1"/>
          <p:nvPr/>
        </p:nvSpPr>
        <p:spPr>
          <a:xfrm>
            <a:off x="1208616" y="1475059"/>
            <a:ext cx="1595309"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Teacher</a:t>
            </a:r>
          </a:p>
        </p:txBody>
      </p:sp>
      <p:sp>
        <p:nvSpPr>
          <p:cNvPr id="16" name="TextBox 15"/>
          <p:cNvSpPr txBox="1"/>
          <p:nvPr/>
        </p:nvSpPr>
        <p:spPr>
          <a:xfrm>
            <a:off x="5772003" y="2059835"/>
            <a:ext cx="1518364"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Student</a:t>
            </a:r>
          </a:p>
        </p:txBody>
      </p:sp>
      <p:sp>
        <p:nvSpPr>
          <p:cNvPr id="17" name="TextBox 16"/>
          <p:cNvSpPr txBox="1"/>
          <p:nvPr/>
        </p:nvSpPr>
        <p:spPr>
          <a:xfrm>
            <a:off x="6101580" y="5443953"/>
            <a:ext cx="2377574"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Sister in Law</a:t>
            </a:r>
          </a:p>
        </p:txBody>
      </p:sp>
      <p:sp>
        <p:nvSpPr>
          <p:cNvPr id="22" name="TextBox 21"/>
          <p:cNvSpPr txBox="1"/>
          <p:nvPr/>
        </p:nvSpPr>
        <p:spPr>
          <a:xfrm>
            <a:off x="6997660" y="3790082"/>
            <a:ext cx="833481"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Son</a:t>
            </a:r>
          </a:p>
        </p:txBody>
      </p:sp>
      <p:sp>
        <p:nvSpPr>
          <p:cNvPr id="23" name="TextBox 22"/>
          <p:cNvSpPr txBox="1"/>
          <p:nvPr/>
        </p:nvSpPr>
        <p:spPr>
          <a:xfrm>
            <a:off x="2147335" y="5736341"/>
            <a:ext cx="1313180"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Father</a:t>
            </a:r>
          </a:p>
        </p:txBody>
      </p:sp>
      <p:sp>
        <p:nvSpPr>
          <p:cNvPr id="24" name="TextBox 23"/>
          <p:cNvSpPr txBox="1"/>
          <p:nvPr/>
        </p:nvSpPr>
        <p:spPr>
          <a:xfrm>
            <a:off x="2345997" y="419084"/>
            <a:ext cx="1467068"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Mother</a:t>
            </a:r>
          </a:p>
        </p:txBody>
      </p:sp>
      <p:sp>
        <p:nvSpPr>
          <p:cNvPr id="25" name="TextBox 24"/>
          <p:cNvSpPr txBox="1"/>
          <p:nvPr/>
        </p:nvSpPr>
        <p:spPr>
          <a:xfrm>
            <a:off x="7996530" y="2620530"/>
            <a:ext cx="1147470"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Uncle</a:t>
            </a:r>
          </a:p>
        </p:txBody>
      </p:sp>
      <p:sp>
        <p:nvSpPr>
          <p:cNvPr id="26" name="TextBox 25"/>
          <p:cNvSpPr txBox="1"/>
          <p:nvPr/>
        </p:nvSpPr>
        <p:spPr>
          <a:xfrm>
            <a:off x="4980761" y="3790082"/>
            <a:ext cx="1582484"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Nephew</a:t>
            </a:r>
          </a:p>
        </p:txBody>
      </p:sp>
      <p:sp>
        <p:nvSpPr>
          <p:cNvPr id="27" name="TextBox 26"/>
          <p:cNvSpPr txBox="1"/>
          <p:nvPr/>
        </p:nvSpPr>
        <p:spPr>
          <a:xfrm>
            <a:off x="545504" y="2480542"/>
            <a:ext cx="1402948"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Granny</a:t>
            </a:r>
          </a:p>
        </p:txBody>
      </p:sp>
      <p:sp>
        <p:nvSpPr>
          <p:cNvPr id="28" name="TextBox 27"/>
          <p:cNvSpPr txBox="1"/>
          <p:nvPr/>
        </p:nvSpPr>
        <p:spPr>
          <a:xfrm>
            <a:off x="1903522" y="4274401"/>
            <a:ext cx="1328409"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Cousin</a:t>
            </a:r>
          </a:p>
        </p:txBody>
      </p:sp>
      <p:sp>
        <p:nvSpPr>
          <p:cNvPr id="29" name="TextBox 28"/>
          <p:cNvSpPr txBox="1"/>
          <p:nvPr/>
        </p:nvSpPr>
        <p:spPr>
          <a:xfrm>
            <a:off x="3079531" y="1767447"/>
            <a:ext cx="1531188"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Brother</a:t>
            </a:r>
          </a:p>
        </p:txBody>
      </p:sp>
      <p:sp>
        <p:nvSpPr>
          <p:cNvPr id="30" name="TextBox 29"/>
          <p:cNvSpPr txBox="1"/>
          <p:nvPr/>
        </p:nvSpPr>
        <p:spPr>
          <a:xfrm>
            <a:off x="4746080" y="126696"/>
            <a:ext cx="2710999"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Brother in Law</a:t>
            </a:r>
          </a:p>
        </p:txBody>
      </p:sp>
      <p:sp>
        <p:nvSpPr>
          <p:cNvPr id="31" name="TextBox 30"/>
          <p:cNvSpPr txBox="1"/>
          <p:nvPr/>
        </p:nvSpPr>
        <p:spPr>
          <a:xfrm>
            <a:off x="3964549" y="5736341"/>
            <a:ext cx="1830950" cy="58477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dirty="0"/>
              <a:t>Colleague</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2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animBg="1"/>
      <p:bldP spid="10" grpId="0" animBg="1"/>
      <p:bldP spid="10" grpId="1" animBg="1"/>
      <p:bldP spid="12" grpId="0" animBg="1"/>
      <p:bldP spid="13" grpId="0" animBg="1"/>
      <p:bldP spid="16" grpId="0" animBg="1"/>
      <p:bldP spid="17" grpId="0"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Stories</a:t>
            </a:r>
          </a:p>
        </p:txBody>
      </p:sp>
      <p:sp>
        <p:nvSpPr>
          <p:cNvPr id="3" name="Content Placeholder 2"/>
          <p:cNvSpPr>
            <a:spLocks noGrp="1"/>
          </p:cNvSpPr>
          <p:nvPr>
            <p:ph idx="1"/>
          </p:nvPr>
        </p:nvSpPr>
        <p:spPr>
          <a:xfrm>
            <a:off x="349624" y="1600201"/>
            <a:ext cx="7086600" cy="2931294"/>
          </a:xfrm>
        </p:spPr>
        <p:txBody>
          <a:bodyPr/>
          <a:lstStyle/>
          <a:p>
            <a:r>
              <a:rPr lang="en-US" dirty="0"/>
              <a:t>Strive for life coherence </a:t>
            </a:r>
          </a:p>
          <a:p>
            <a:r>
              <a:rPr lang="en-US" dirty="0"/>
              <a:t>Combine Roles</a:t>
            </a:r>
          </a:p>
          <a:p>
            <a:r>
              <a:rPr lang="en-US" dirty="0"/>
              <a:t>Character</a:t>
            </a:r>
          </a:p>
          <a:p>
            <a:r>
              <a:rPr lang="en-US" dirty="0"/>
              <a:t>Personal History</a:t>
            </a:r>
          </a:p>
        </p:txBody>
      </p:sp>
      <p:sp>
        <p:nvSpPr>
          <p:cNvPr id="4" name="TextBox 3"/>
          <p:cNvSpPr txBox="1"/>
          <p:nvPr/>
        </p:nvSpPr>
        <p:spPr>
          <a:xfrm>
            <a:off x="1437968" y="4823883"/>
            <a:ext cx="4724370" cy="584776"/>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3200" dirty="0"/>
              <a:t>With New National Identity </a:t>
            </a:r>
          </a:p>
        </p:txBody>
      </p:sp>
      <p:sp>
        <p:nvSpPr>
          <p:cNvPr id="5" name="TextBox 4"/>
          <p:cNvSpPr txBox="1"/>
          <p:nvPr/>
        </p:nvSpPr>
        <p:spPr>
          <a:xfrm>
            <a:off x="1437968" y="5656048"/>
            <a:ext cx="3035406" cy="584776"/>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3200" dirty="0"/>
              <a:t>With Britishness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6200000">
            <a:off x="5210442" y="3167390"/>
            <a:ext cx="6729326" cy="523220"/>
          </a:xfrm>
          <a:prstGeom prst="rect">
            <a:avLst/>
          </a:prstGeom>
          <a:noFill/>
        </p:spPr>
        <p:txBody>
          <a:bodyPr wrap="none" lIns="91440" tIns="45720" rIns="91440" bIns="45720">
            <a:spAutoFit/>
          </a:bodyPr>
          <a:lstStyle/>
          <a:p>
            <a:pPr marL="182563" lvl="0" indent="1588" algn="ctr" defTabSz="914400" fontAlgn="base">
              <a:spcBef>
                <a:spcPts val="2400"/>
              </a:spcBef>
              <a:spcAft>
                <a:spcPct val="0"/>
              </a:spcAft>
              <a:buSzPct val="171000"/>
              <a:defRPr/>
            </a:pPr>
            <a:r>
              <a:rPr lang="en-U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29" charset="0"/>
                <a:ea typeface="Arial" pitchFamily="29" charset="0"/>
                <a:cs typeface="Arial" pitchFamily="29" charset="0"/>
                <a:sym typeface="Arial" pitchFamily="29" charset="0"/>
              </a:rPr>
              <a:t>Britishness -  National Consciousness</a:t>
            </a:r>
            <a:endParaRPr lang="en-U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29" charset="0"/>
              <a:sym typeface="Arial" pitchFamily="29" charset="0"/>
            </a:endParaRPr>
          </a:p>
        </p:txBody>
      </p:sp>
      <p:sp>
        <p:nvSpPr>
          <p:cNvPr id="4" name="TextBox 3"/>
          <p:cNvSpPr txBox="1"/>
          <p:nvPr/>
        </p:nvSpPr>
        <p:spPr>
          <a:xfrm>
            <a:off x="0" y="64337"/>
            <a:ext cx="7600981" cy="58477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sz="3200" dirty="0"/>
              <a:t>Languages: English, Scots, Welsh, Gaelic</a:t>
            </a:r>
          </a:p>
        </p:txBody>
      </p:sp>
      <p:sp>
        <p:nvSpPr>
          <p:cNvPr id="5" name="TextBox 4"/>
          <p:cNvSpPr txBox="1"/>
          <p:nvPr/>
        </p:nvSpPr>
        <p:spPr>
          <a:xfrm>
            <a:off x="0" y="4611231"/>
            <a:ext cx="3518912" cy="224676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800" dirty="0" err="1">
                <a:latin typeface="Edwardian Script ITC"/>
                <a:cs typeface="Edwardian Script ITC"/>
              </a:rPr>
              <a:t>Swelter'd</a:t>
            </a:r>
            <a:r>
              <a:rPr lang="en-US" sz="2800" dirty="0">
                <a:latin typeface="Edwardian Script ITC"/>
                <a:cs typeface="Edwardian Script ITC"/>
              </a:rPr>
              <a:t> venom sleeping got, </a:t>
            </a:r>
            <a:br>
              <a:rPr lang="en-US" sz="2800" dirty="0">
                <a:latin typeface="Edwardian Script ITC"/>
                <a:cs typeface="Edwardian Script ITC"/>
              </a:rPr>
            </a:br>
            <a:r>
              <a:rPr lang="en-US" sz="2800" dirty="0">
                <a:latin typeface="Edwardian Script ITC"/>
                <a:cs typeface="Edwardian Script ITC"/>
              </a:rPr>
              <a:t>Boil thou first </a:t>
            </a:r>
            <a:r>
              <a:rPr lang="en-US" sz="2800" dirty="0" err="1">
                <a:latin typeface="Edwardian Script ITC"/>
                <a:cs typeface="Edwardian Script ITC"/>
              </a:rPr>
              <a:t>i</a:t>
            </a:r>
            <a:r>
              <a:rPr lang="en-US" sz="2800" dirty="0">
                <a:latin typeface="Edwardian Script ITC"/>
                <a:cs typeface="Edwardian Script ITC"/>
              </a:rPr>
              <a:t>' the charmed pot! </a:t>
            </a:r>
            <a:br>
              <a:rPr lang="en-US" sz="2800" dirty="0">
                <a:latin typeface="Edwardian Script ITC"/>
                <a:cs typeface="Edwardian Script ITC"/>
              </a:rPr>
            </a:br>
            <a:r>
              <a:rPr lang="en-US" sz="2800" dirty="0">
                <a:latin typeface="Edwardian Script ITC"/>
                <a:cs typeface="Edwardian Script ITC"/>
              </a:rPr>
              <a:t>Double, double toil and trouble; </a:t>
            </a:r>
            <a:br>
              <a:rPr lang="en-US" sz="2800" dirty="0">
                <a:latin typeface="Edwardian Script ITC"/>
                <a:cs typeface="Edwardian Script ITC"/>
              </a:rPr>
            </a:br>
            <a:r>
              <a:rPr lang="en-US" sz="2800" dirty="0">
                <a:latin typeface="Edwardian Script ITC"/>
                <a:cs typeface="Edwardian Script ITC"/>
              </a:rPr>
              <a:t>Fire burn, and caldron bubble. </a:t>
            </a:r>
          </a:p>
          <a:p>
            <a:r>
              <a:rPr lang="en-US" sz="2800" dirty="0">
                <a:latin typeface="Edwardian Script ITC"/>
                <a:cs typeface="Edwardian Script ITC"/>
              </a:rPr>
              <a:t>W. Shakespeare</a:t>
            </a:r>
          </a:p>
        </p:txBody>
      </p:sp>
      <p:sp>
        <p:nvSpPr>
          <p:cNvPr id="7" name="Rectangle 6"/>
          <p:cNvSpPr/>
          <p:nvPr/>
        </p:nvSpPr>
        <p:spPr>
          <a:xfrm>
            <a:off x="3741495" y="4485339"/>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r"/>
            <a:r>
              <a:rPr lang="en-US" sz="2400" dirty="0">
                <a:latin typeface="American Typewriter Condensed"/>
                <a:cs typeface="American Typewriter Condensed"/>
              </a:rPr>
              <a:t>Wee, </a:t>
            </a:r>
            <a:r>
              <a:rPr lang="en-US" sz="2400" dirty="0" err="1">
                <a:latin typeface="American Typewriter Condensed"/>
                <a:cs typeface="American Typewriter Condensed"/>
              </a:rPr>
              <a:t>sleekit</a:t>
            </a:r>
            <a:r>
              <a:rPr lang="en-US" sz="2400" dirty="0">
                <a:latin typeface="American Typewriter Condensed"/>
                <a:cs typeface="American Typewriter Condensed"/>
              </a:rPr>
              <a:t>, </a:t>
            </a:r>
            <a:r>
              <a:rPr lang="en-US" sz="2400" dirty="0" err="1">
                <a:latin typeface="American Typewriter Condensed"/>
                <a:cs typeface="American Typewriter Condensed"/>
              </a:rPr>
              <a:t>cow'rin</a:t>
            </a:r>
            <a:r>
              <a:rPr lang="en-US" sz="2400" dirty="0">
                <a:latin typeface="American Typewriter Condensed"/>
                <a:cs typeface="American Typewriter Condensed"/>
              </a:rPr>
              <a:t>, </a:t>
            </a:r>
            <a:r>
              <a:rPr lang="en-US" sz="2400" dirty="0" err="1">
                <a:latin typeface="American Typewriter Condensed"/>
                <a:cs typeface="American Typewriter Condensed"/>
              </a:rPr>
              <a:t>tim'rous</a:t>
            </a:r>
            <a:r>
              <a:rPr lang="en-US" sz="2400" dirty="0">
                <a:latin typeface="American Typewriter Condensed"/>
                <a:cs typeface="American Typewriter Condensed"/>
              </a:rPr>
              <a:t> beastie,</a:t>
            </a:r>
          </a:p>
          <a:p>
            <a:pPr algn="r"/>
            <a:r>
              <a:rPr lang="en-US" sz="2400" dirty="0">
                <a:latin typeface="American Typewriter Condensed"/>
                <a:cs typeface="American Typewriter Condensed"/>
              </a:rPr>
              <a:t>O, what a panic's in thy </a:t>
            </a:r>
            <a:r>
              <a:rPr lang="en-US" sz="2400" dirty="0" err="1">
                <a:latin typeface="American Typewriter Condensed"/>
                <a:cs typeface="American Typewriter Condensed"/>
              </a:rPr>
              <a:t>breastie</a:t>
            </a:r>
            <a:r>
              <a:rPr lang="en-US" sz="2400" dirty="0">
                <a:latin typeface="American Typewriter Condensed"/>
                <a:cs typeface="American Typewriter Condensed"/>
              </a:rPr>
              <a:t>!</a:t>
            </a:r>
          </a:p>
          <a:p>
            <a:pPr algn="r"/>
            <a:r>
              <a:rPr lang="en-US" sz="2400" dirty="0">
                <a:latin typeface="American Typewriter Condensed"/>
                <a:cs typeface="American Typewriter Condensed"/>
              </a:rPr>
              <a:t>Thou need </a:t>
            </a:r>
            <a:r>
              <a:rPr lang="en-US" sz="2400" dirty="0" err="1">
                <a:latin typeface="American Typewriter Condensed"/>
                <a:cs typeface="American Typewriter Condensed"/>
              </a:rPr>
              <a:t>na</a:t>
            </a:r>
            <a:r>
              <a:rPr lang="en-US" sz="2400" dirty="0">
                <a:latin typeface="American Typewriter Condensed"/>
                <a:cs typeface="American Typewriter Condensed"/>
              </a:rPr>
              <a:t> start </a:t>
            </a:r>
            <a:r>
              <a:rPr lang="en-US" sz="2400" dirty="0" err="1">
                <a:latin typeface="American Typewriter Condensed"/>
                <a:cs typeface="American Typewriter Condensed"/>
              </a:rPr>
              <a:t>awa</a:t>
            </a:r>
            <a:r>
              <a:rPr lang="en-US" sz="2400" dirty="0">
                <a:latin typeface="American Typewriter Condensed"/>
                <a:cs typeface="American Typewriter Condensed"/>
              </a:rPr>
              <a:t> </a:t>
            </a:r>
            <a:r>
              <a:rPr lang="en-US" sz="2400" dirty="0" err="1">
                <a:latin typeface="American Typewriter Condensed"/>
                <a:cs typeface="American Typewriter Condensed"/>
              </a:rPr>
              <a:t>sae</a:t>
            </a:r>
            <a:r>
              <a:rPr lang="en-US" sz="2400" dirty="0">
                <a:latin typeface="American Typewriter Condensed"/>
                <a:cs typeface="American Typewriter Condensed"/>
              </a:rPr>
              <a:t> hasty,</a:t>
            </a:r>
          </a:p>
          <a:p>
            <a:pPr algn="r"/>
            <a:r>
              <a:rPr lang="en-US" sz="2400" dirty="0" err="1">
                <a:latin typeface="American Typewriter Condensed"/>
                <a:cs typeface="American Typewriter Condensed"/>
              </a:rPr>
              <a:t>Wi</a:t>
            </a:r>
            <a:r>
              <a:rPr lang="en-US" sz="2400" dirty="0">
                <a:latin typeface="American Typewriter Condensed"/>
                <a:cs typeface="American Typewriter Condensed"/>
              </a:rPr>
              <a:t>' bickering brattle!</a:t>
            </a:r>
          </a:p>
          <a:p>
            <a:pPr algn="r"/>
            <a:r>
              <a:rPr lang="en-US" sz="2400" dirty="0">
                <a:latin typeface="American Typewriter Condensed"/>
                <a:cs typeface="American Typewriter Condensed"/>
              </a:rPr>
              <a:t>Robert Burns</a:t>
            </a:r>
          </a:p>
        </p:txBody>
      </p:sp>
      <p:sp>
        <p:nvSpPr>
          <p:cNvPr id="8" name="Rectangle 7"/>
          <p:cNvSpPr/>
          <p:nvPr/>
        </p:nvSpPr>
        <p:spPr>
          <a:xfrm>
            <a:off x="0" y="952431"/>
            <a:ext cx="3741495"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dirty="0" err="1">
                <a:latin typeface="Arial Narrow"/>
                <a:cs typeface="Arial Narrow"/>
              </a:rPr>
              <a:t>Holl</a:t>
            </a:r>
            <a:r>
              <a:rPr lang="en-US" sz="2400" dirty="0">
                <a:latin typeface="Arial Narrow"/>
                <a:cs typeface="Arial Narrow"/>
              </a:rPr>
              <a:t> </a:t>
            </a:r>
            <a:r>
              <a:rPr lang="en-US" sz="2400" dirty="0" err="1">
                <a:latin typeface="Arial Narrow"/>
                <a:cs typeface="Arial Narrow"/>
              </a:rPr>
              <a:t>amrantau'r</a:t>
            </a:r>
            <a:r>
              <a:rPr lang="en-US" sz="2400" dirty="0">
                <a:latin typeface="Arial Narrow"/>
                <a:cs typeface="Arial Narrow"/>
              </a:rPr>
              <a:t> </a:t>
            </a:r>
            <a:r>
              <a:rPr lang="en-US" sz="2400" dirty="0" err="1">
                <a:latin typeface="Arial Narrow"/>
                <a:cs typeface="Arial Narrow"/>
              </a:rPr>
              <a:t>sêr</a:t>
            </a:r>
            <a:r>
              <a:rPr lang="en-US" sz="2400" dirty="0">
                <a:latin typeface="Arial Narrow"/>
                <a:cs typeface="Arial Narrow"/>
              </a:rPr>
              <a:t> </a:t>
            </a:r>
            <a:r>
              <a:rPr lang="en-US" sz="2400" dirty="0" err="1">
                <a:latin typeface="Arial Narrow"/>
                <a:cs typeface="Arial Narrow"/>
              </a:rPr>
              <a:t>ddywedant</a:t>
            </a:r>
            <a:r>
              <a:rPr lang="en-US" sz="2400" dirty="0">
                <a:latin typeface="Arial Narrow"/>
                <a:cs typeface="Arial Narrow"/>
              </a:rPr>
              <a:t>,</a:t>
            </a:r>
          </a:p>
          <a:p>
            <a:r>
              <a:rPr lang="en-US" sz="2400" dirty="0" err="1">
                <a:latin typeface="Arial Narrow"/>
                <a:cs typeface="Arial Narrow"/>
              </a:rPr>
              <a:t>Ar</a:t>
            </a:r>
            <a:r>
              <a:rPr lang="en-US" sz="2400" dirty="0">
                <a:latin typeface="Arial Narrow"/>
                <a:cs typeface="Arial Narrow"/>
              </a:rPr>
              <a:t> </a:t>
            </a:r>
            <a:r>
              <a:rPr lang="en-US" sz="2400" dirty="0" err="1">
                <a:latin typeface="Arial Narrow"/>
                <a:cs typeface="Arial Narrow"/>
              </a:rPr>
              <a:t>hyd</a:t>
            </a:r>
            <a:r>
              <a:rPr lang="en-US" sz="2400" dirty="0">
                <a:latin typeface="Arial Narrow"/>
                <a:cs typeface="Arial Narrow"/>
              </a:rPr>
              <a:t> </a:t>
            </a:r>
            <a:r>
              <a:rPr lang="en-US" sz="2400" dirty="0" err="1">
                <a:latin typeface="Arial Narrow"/>
                <a:cs typeface="Arial Narrow"/>
              </a:rPr>
              <a:t>y</a:t>
            </a:r>
            <a:r>
              <a:rPr lang="en-US" sz="2400" dirty="0">
                <a:latin typeface="Arial Narrow"/>
                <a:cs typeface="Arial Narrow"/>
              </a:rPr>
              <a:t> </a:t>
            </a:r>
            <a:r>
              <a:rPr lang="en-US" sz="2400" dirty="0" err="1">
                <a:latin typeface="Arial Narrow"/>
                <a:cs typeface="Arial Narrow"/>
              </a:rPr>
              <a:t>nos</a:t>
            </a:r>
            <a:r>
              <a:rPr lang="en-US" sz="2400" dirty="0">
                <a:latin typeface="Arial Narrow"/>
                <a:cs typeface="Arial Narrow"/>
              </a:rPr>
              <a:t>,</a:t>
            </a:r>
          </a:p>
          <a:p>
            <a:r>
              <a:rPr lang="en-US" sz="2400" dirty="0">
                <a:latin typeface="Arial Narrow"/>
                <a:cs typeface="Arial Narrow"/>
              </a:rPr>
              <a:t>'</a:t>
            </a:r>
            <a:r>
              <a:rPr lang="en-US" sz="2400" dirty="0" err="1">
                <a:latin typeface="Arial Narrow"/>
                <a:cs typeface="Arial Narrow"/>
              </a:rPr>
              <a:t>Dyma'r</a:t>
            </a:r>
            <a:r>
              <a:rPr lang="en-US" sz="2400" dirty="0">
                <a:latin typeface="Arial Narrow"/>
                <a:cs typeface="Arial Narrow"/>
              </a:rPr>
              <a:t> </a:t>
            </a:r>
            <a:r>
              <a:rPr lang="en-US" sz="2400" dirty="0" err="1">
                <a:latin typeface="Arial Narrow"/>
                <a:cs typeface="Arial Narrow"/>
              </a:rPr>
              <a:t>ffordd</a:t>
            </a:r>
            <a:r>
              <a:rPr lang="en-US" sz="2400" dirty="0">
                <a:latin typeface="Arial Narrow"/>
                <a:cs typeface="Arial Narrow"/>
              </a:rPr>
              <a:t> </a:t>
            </a:r>
            <a:r>
              <a:rPr lang="en-US" sz="2400" dirty="0" err="1">
                <a:latin typeface="Arial Narrow"/>
                <a:cs typeface="Arial Narrow"/>
              </a:rPr>
              <a:t>i</a:t>
            </a:r>
            <a:r>
              <a:rPr lang="en-US" sz="2400" dirty="0">
                <a:latin typeface="Arial Narrow"/>
                <a:cs typeface="Arial Narrow"/>
              </a:rPr>
              <a:t> fro </a:t>
            </a:r>
            <a:r>
              <a:rPr lang="en-US" sz="2400" dirty="0" err="1">
                <a:latin typeface="Arial Narrow"/>
                <a:cs typeface="Arial Narrow"/>
              </a:rPr>
              <a:t>gogoniant</a:t>
            </a:r>
            <a:r>
              <a:rPr lang="en-US" sz="2400" dirty="0">
                <a:latin typeface="Arial Narrow"/>
                <a:cs typeface="Arial Narrow"/>
              </a:rPr>
              <a:t>,</a:t>
            </a:r>
          </a:p>
          <a:p>
            <a:r>
              <a:rPr lang="en-US" sz="2400" dirty="0" err="1">
                <a:latin typeface="Arial Narrow"/>
                <a:cs typeface="Arial Narrow"/>
              </a:rPr>
              <a:t>Ar</a:t>
            </a:r>
            <a:r>
              <a:rPr lang="en-US" sz="2400" dirty="0">
                <a:latin typeface="Arial Narrow"/>
                <a:cs typeface="Arial Narrow"/>
              </a:rPr>
              <a:t> </a:t>
            </a:r>
            <a:r>
              <a:rPr lang="en-US" sz="2400" dirty="0" err="1">
                <a:latin typeface="Arial Narrow"/>
                <a:cs typeface="Arial Narrow"/>
              </a:rPr>
              <a:t>hyd</a:t>
            </a:r>
            <a:r>
              <a:rPr lang="en-US" sz="2400" dirty="0">
                <a:latin typeface="Arial Narrow"/>
                <a:cs typeface="Arial Narrow"/>
              </a:rPr>
              <a:t> </a:t>
            </a:r>
            <a:r>
              <a:rPr lang="en-US" sz="2400" dirty="0" err="1">
                <a:latin typeface="Arial Narrow"/>
                <a:cs typeface="Arial Narrow"/>
              </a:rPr>
              <a:t>y</a:t>
            </a:r>
            <a:r>
              <a:rPr lang="en-US" sz="2400" dirty="0">
                <a:latin typeface="Arial Narrow"/>
                <a:cs typeface="Arial Narrow"/>
              </a:rPr>
              <a:t> nos.</a:t>
            </a:r>
          </a:p>
          <a:p>
            <a:r>
              <a:rPr lang="en-US" sz="2400" dirty="0">
                <a:latin typeface="Arial Narrow"/>
                <a:cs typeface="Arial Narrow"/>
              </a:rPr>
              <a:t>John Ceiriog Hughes </a:t>
            </a:r>
          </a:p>
        </p:txBody>
      </p:sp>
      <p:sp>
        <p:nvSpPr>
          <p:cNvPr id="9" name="TextBox 8"/>
          <p:cNvSpPr txBox="1"/>
          <p:nvPr/>
        </p:nvSpPr>
        <p:spPr>
          <a:xfrm>
            <a:off x="3986169" y="952431"/>
            <a:ext cx="4327326" cy="1938992"/>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2400" dirty="0"/>
              <a:t>An </a:t>
            </a:r>
            <a:r>
              <a:rPr lang="en-US" sz="2400" dirty="0" err="1"/>
              <a:t>i</a:t>
            </a:r>
            <a:r>
              <a:rPr lang="en-US" sz="2400" dirty="0"/>
              <a:t> </a:t>
            </a:r>
            <a:r>
              <a:rPr lang="en-US" sz="2400" dirty="0" err="1"/>
              <a:t>Seo</a:t>
            </a:r>
            <a:r>
              <a:rPr lang="en-US" sz="2400" dirty="0"/>
              <a:t> a' </a:t>
            </a:r>
            <a:r>
              <a:rPr lang="en-US" sz="2400" dirty="0" err="1"/>
              <a:t>bhliadhna</a:t>
            </a:r>
            <a:endParaRPr lang="en-US" sz="2400" dirty="0"/>
          </a:p>
          <a:p>
            <a:r>
              <a:rPr lang="en-US" sz="2400" dirty="0"/>
              <a:t>a </a:t>
            </a:r>
            <a:r>
              <a:rPr lang="en-US" sz="2400" dirty="0" err="1"/>
              <a:t>leaghas</a:t>
            </a:r>
            <a:r>
              <a:rPr lang="en-US" sz="2400" dirty="0"/>
              <a:t> </a:t>
            </a:r>
            <a:r>
              <a:rPr lang="en-US" sz="2400" dirty="0" err="1"/>
              <a:t>na</a:t>
            </a:r>
            <a:r>
              <a:rPr lang="en-US" sz="2400" dirty="0"/>
              <a:t> </a:t>
            </a:r>
            <a:r>
              <a:rPr lang="en-US" sz="2400" dirty="0" err="1"/>
              <a:t>bodaich-shneachda</a:t>
            </a:r>
            <a:endParaRPr lang="en-US" sz="2400" dirty="0"/>
          </a:p>
          <a:p>
            <a:r>
              <a:rPr lang="en-US" sz="2400" dirty="0" err="1"/>
              <a:t>ann</a:t>
            </a:r>
            <a:r>
              <a:rPr lang="en-US" sz="2400" dirty="0"/>
              <a:t> am </a:t>
            </a:r>
            <a:r>
              <a:rPr lang="en-US" sz="2400" dirty="0" err="1"/>
              <a:t>pòg</a:t>
            </a:r>
            <a:r>
              <a:rPr lang="en-US" sz="2400" dirty="0"/>
              <a:t> </a:t>
            </a:r>
            <a:r>
              <a:rPr lang="en-US" sz="2400" dirty="0" err="1"/>
              <a:t>mhilis</a:t>
            </a:r>
            <a:r>
              <a:rPr lang="en-US" sz="2400" dirty="0"/>
              <a:t> an </a:t>
            </a:r>
          </a:p>
          <a:p>
            <a:r>
              <a:rPr lang="en-US" sz="2400" dirty="0" err="1"/>
              <a:t>t-samhraidh</a:t>
            </a:r>
            <a:r>
              <a:rPr lang="en-US" sz="2400" dirty="0"/>
              <a:t>,</a:t>
            </a:r>
          </a:p>
          <a:p>
            <a:r>
              <a:rPr lang="en-US" sz="2400" dirty="0"/>
              <a:t>Iain </a:t>
            </a:r>
            <a:r>
              <a:rPr lang="en-US" sz="2400" dirty="0" err="1"/>
              <a:t>Moireach</a:t>
            </a:r>
            <a:endParaRPr lang="en-US" sz="2400" dirty="0"/>
          </a:p>
        </p:txBody>
      </p:sp>
      <p:sp>
        <p:nvSpPr>
          <p:cNvPr id="10" name="TextBox 9"/>
          <p:cNvSpPr txBox="1"/>
          <p:nvPr/>
        </p:nvSpPr>
        <p:spPr>
          <a:xfrm>
            <a:off x="762000" y="3124200"/>
            <a:ext cx="6002514" cy="120032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t>All women become like their mothers.</a:t>
            </a:r>
          </a:p>
          <a:p>
            <a:r>
              <a:rPr lang="en-US" sz="2400" dirty="0"/>
              <a:t>That is their tragedy. No man does. That's his.</a:t>
            </a:r>
          </a:p>
          <a:p>
            <a:r>
              <a:rPr lang="en-US" sz="2400" dirty="0"/>
              <a:t>Oscar Wilde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323321" y="3167391"/>
            <a:ext cx="6211957" cy="523220"/>
          </a:xfrm>
          <a:prstGeom prst="rect">
            <a:avLst/>
          </a:prstGeom>
          <a:noFill/>
        </p:spPr>
        <p:txBody>
          <a:bodyPr wrap="none" lIns="91440" tIns="45720" rIns="91440" bIns="4572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105" charset="0"/>
                <a:ea typeface="Arial" pitchFamily="-105" charset="0"/>
                <a:cs typeface="Arial" pitchFamily="-105" charset="0"/>
                <a:sym typeface="Arial" pitchFamily="-105" charset="0"/>
              </a:rPr>
              <a:t>Britishness - shared cultural matrix</a:t>
            </a:r>
            <a:endParaRPr lang="en-GB"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p:nvPr/>
        </p:nvSpPr>
        <p:spPr>
          <a:xfrm>
            <a:off x="209006" y="803750"/>
            <a:ext cx="7186581" cy="1384995"/>
          </a:xfrm>
          <a:prstGeom prst="rect">
            <a:avLst/>
          </a:prstGeom>
          <a:noFill/>
        </p:spPr>
        <p:txBody>
          <a:bodyPr wrap="square" rtlCol="0">
            <a:spAutoFit/>
          </a:bodyPr>
          <a:lstStyle/>
          <a:p>
            <a:r>
              <a:rPr lang="en-US" sz="2800" dirty="0"/>
              <a:t>110 languages spoken in Glasgow (2008)</a:t>
            </a:r>
          </a:p>
          <a:p>
            <a:r>
              <a:rPr lang="en-US" sz="2800" dirty="0"/>
              <a:t>Identities = Reciprocal</a:t>
            </a:r>
          </a:p>
          <a:p>
            <a:r>
              <a:rPr lang="en-US" sz="2800" dirty="0"/>
              <a:t>Impact on Britishness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2029" y="2929223"/>
            <a:ext cx="8781971" cy="3928777"/>
          </a:xfrm>
          <a:prstGeom prst="rect">
            <a:avLst/>
          </a:prstGeom>
        </p:spPr>
      </p:pic>
      <p:sp>
        <p:nvSpPr>
          <p:cNvPr id="5" name="Rectangle 4"/>
          <p:cNvSpPr/>
          <p:nvPr/>
        </p:nvSpPr>
        <p:spPr>
          <a:xfrm>
            <a:off x="304800" y="76200"/>
            <a:ext cx="7819286" cy="1077218"/>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3200" dirty="0"/>
              <a:t>Memory, History</a:t>
            </a:r>
          </a:p>
          <a:p>
            <a:r>
              <a:rPr lang="en-US" sz="3200" dirty="0"/>
              <a:t>National Myth, Symbols, National Heroes</a:t>
            </a:r>
          </a:p>
        </p:txBody>
      </p:sp>
      <p:pic>
        <p:nvPicPr>
          <p:cNvPr id="6" name="Picture 5"/>
          <p:cNvPicPr>
            <a:picLocks noChangeAspect="1"/>
          </p:cNvPicPr>
          <p:nvPr/>
        </p:nvPicPr>
        <p:blipFill>
          <a:blip r:embed="rId4"/>
          <a:stretch>
            <a:fillRect/>
          </a:stretch>
        </p:blipFill>
        <p:spPr>
          <a:xfrm>
            <a:off x="6740329" y="1533591"/>
            <a:ext cx="2157913" cy="3019302"/>
          </a:xfrm>
          <a:prstGeom prst="rect">
            <a:avLst/>
          </a:prstGeom>
        </p:spPr>
      </p:pic>
      <p:pic>
        <p:nvPicPr>
          <p:cNvPr id="7" name="Picture 6"/>
          <p:cNvPicPr>
            <a:picLocks noChangeAspect="1"/>
          </p:cNvPicPr>
          <p:nvPr/>
        </p:nvPicPr>
        <p:blipFill>
          <a:blip r:embed="rId5"/>
          <a:stretch>
            <a:fillRect/>
          </a:stretch>
        </p:blipFill>
        <p:spPr>
          <a:xfrm>
            <a:off x="0" y="3854312"/>
            <a:ext cx="3313421" cy="3003688"/>
          </a:xfrm>
          <a:prstGeom prst="rect">
            <a:avLst/>
          </a:prstGeom>
        </p:spPr>
      </p:pic>
      <p:pic>
        <p:nvPicPr>
          <p:cNvPr id="9" name="Picture 8"/>
          <p:cNvPicPr>
            <a:picLocks noChangeAspect="1"/>
          </p:cNvPicPr>
          <p:nvPr/>
        </p:nvPicPr>
        <p:blipFill>
          <a:blip r:embed="rId6"/>
          <a:stretch>
            <a:fillRect/>
          </a:stretch>
        </p:blipFill>
        <p:spPr>
          <a:xfrm>
            <a:off x="0" y="1275868"/>
            <a:ext cx="1724544" cy="2578444"/>
          </a:xfrm>
          <a:prstGeom prst="rect">
            <a:avLst/>
          </a:prstGeom>
        </p:spPr>
      </p:pic>
      <p:pic>
        <p:nvPicPr>
          <p:cNvPr id="10" name="Picture 9"/>
          <p:cNvPicPr>
            <a:picLocks noChangeAspect="1"/>
          </p:cNvPicPr>
          <p:nvPr/>
        </p:nvPicPr>
        <p:blipFill>
          <a:blip r:embed="rId7"/>
          <a:stretch>
            <a:fillRect/>
          </a:stretch>
        </p:blipFill>
        <p:spPr>
          <a:xfrm>
            <a:off x="1949665" y="1296737"/>
            <a:ext cx="3584552" cy="241359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a:srcRect/>
          <a:stretch>
            <a:fillRect/>
          </a:stretch>
        </p:blipFill>
        <p:spPr bwMode="auto">
          <a:xfrm>
            <a:off x="2963291" y="2193925"/>
            <a:ext cx="6218238" cy="4664075"/>
          </a:xfrm>
          <a:prstGeom prst="rect">
            <a:avLst/>
          </a:prstGeom>
          <a:noFill/>
          <a:ln w="9525">
            <a:noFill/>
            <a:miter lim="800000"/>
            <a:headEnd/>
            <a:tailEnd/>
          </a:ln>
          <a:effectLst/>
        </p:spPr>
      </p:pic>
      <p:sp>
        <p:nvSpPr>
          <p:cNvPr id="4" name="Rectangle 3"/>
          <p:cNvSpPr/>
          <p:nvPr/>
        </p:nvSpPr>
        <p:spPr>
          <a:xfrm>
            <a:off x="200870" y="219519"/>
            <a:ext cx="7528220" cy="954107"/>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800" dirty="0"/>
              <a:t>Land, Territory, Hills Valleys, Streams and Mountains</a:t>
            </a:r>
          </a:p>
        </p:txBody>
      </p:sp>
      <p:pic>
        <p:nvPicPr>
          <p:cNvPr id="30722" name="Picture 2"/>
          <p:cNvPicPr>
            <a:picLocks noChangeAspect="1" noChangeArrowheads="1"/>
          </p:cNvPicPr>
          <p:nvPr/>
        </p:nvPicPr>
        <p:blipFill>
          <a:blip r:embed="rId3"/>
          <a:srcRect/>
          <a:stretch>
            <a:fillRect/>
          </a:stretch>
        </p:blipFill>
        <p:spPr bwMode="auto">
          <a:xfrm>
            <a:off x="5014276" y="896864"/>
            <a:ext cx="4129724" cy="3097293"/>
          </a:xfrm>
          <a:prstGeom prst="rect">
            <a:avLst/>
          </a:prstGeom>
          <a:noFill/>
          <a:ln w="9525">
            <a:noFill/>
            <a:miter lim="800000"/>
            <a:headEnd/>
            <a:tailEnd/>
          </a:ln>
          <a:effectLst/>
        </p:spPr>
      </p:pic>
      <p:pic>
        <p:nvPicPr>
          <p:cNvPr id="30725" name="Picture 5"/>
          <p:cNvPicPr>
            <a:picLocks noChangeAspect="1" noChangeArrowheads="1"/>
          </p:cNvPicPr>
          <p:nvPr/>
        </p:nvPicPr>
        <p:blipFill>
          <a:blip r:embed="rId4"/>
          <a:srcRect/>
          <a:stretch>
            <a:fillRect/>
          </a:stretch>
        </p:blipFill>
        <p:spPr bwMode="auto">
          <a:xfrm>
            <a:off x="0" y="1173626"/>
            <a:ext cx="4646626" cy="3476846"/>
          </a:xfrm>
          <a:prstGeom prst="rect">
            <a:avLst/>
          </a:prstGeom>
          <a:noFill/>
          <a:ln w="9525">
            <a:noFill/>
            <a:miter lim="800000"/>
            <a:headEnd/>
            <a:tailEnd/>
          </a:ln>
          <a:effectLst/>
        </p:spPr>
      </p:pic>
      <p:pic>
        <p:nvPicPr>
          <p:cNvPr id="30723" name="Picture 3"/>
          <p:cNvPicPr>
            <a:picLocks noChangeAspect="1" noChangeArrowheads="1"/>
          </p:cNvPicPr>
          <p:nvPr/>
        </p:nvPicPr>
        <p:blipFill>
          <a:blip r:embed="rId5"/>
          <a:srcRect/>
          <a:stretch>
            <a:fillRect/>
          </a:stretch>
        </p:blipFill>
        <p:spPr bwMode="auto">
          <a:xfrm>
            <a:off x="0" y="3962117"/>
            <a:ext cx="3870199" cy="2895883"/>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231" y="352101"/>
            <a:ext cx="8512974" cy="584776"/>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3200" dirty="0"/>
              <a:t>BORDERS – Drawing Maps is Political</a:t>
            </a:r>
          </a:p>
        </p:txBody>
      </p:sp>
      <p:pic>
        <p:nvPicPr>
          <p:cNvPr id="5" name="Picture 4"/>
          <p:cNvPicPr>
            <a:picLocks noChangeAspect="1"/>
          </p:cNvPicPr>
          <p:nvPr/>
        </p:nvPicPr>
        <p:blipFill>
          <a:blip r:embed="rId3"/>
          <a:stretch>
            <a:fillRect/>
          </a:stretch>
        </p:blipFill>
        <p:spPr>
          <a:xfrm>
            <a:off x="4385523" y="1136931"/>
            <a:ext cx="4968297" cy="5721069"/>
          </a:xfrm>
          <a:prstGeom prst="rect">
            <a:avLst/>
          </a:prstGeom>
        </p:spPr>
      </p:pic>
      <p:pic>
        <p:nvPicPr>
          <p:cNvPr id="6" name="Picture 5"/>
          <p:cNvPicPr>
            <a:picLocks noChangeAspect="1"/>
          </p:cNvPicPr>
          <p:nvPr/>
        </p:nvPicPr>
        <p:blipFill>
          <a:blip r:embed="rId4"/>
          <a:stretch>
            <a:fillRect/>
          </a:stretch>
        </p:blipFill>
        <p:spPr>
          <a:xfrm>
            <a:off x="0" y="1136931"/>
            <a:ext cx="4348786" cy="572106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30916" y="1581467"/>
            <a:ext cx="6160434" cy="5206456"/>
          </a:xfrm>
          <a:prstGeom prst="rect">
            <a:avLst/>
          </a:prstGeom>
        </p:spPr>
      </p:pic>
      <p:pic>
        <p:nvPicPr>
          <p:cNvPr id="9" name="Picture 8"/>
          <p:cNvPicPr>
            <a:picLocks noChangeAspect="1"/>
          </p:cNvPicPr>
          <p:nvPr/>
        </p:nvPicPr>
        <p:blipFill>
          <a:blip r:embed="rId4"/>
          <a:stretch>
            <a:fillRect/>
          </a:stretch>
        </p:blipFill>
        <p:spPr>
          <a:xfrm>
            <a:off x="5524500" y="1581467"/>
            <a:ext cx="3619500" cy="3810000"/>
          </a:xfrm>
          <a:prstGeom prst="rect">
            <a:avLst/>
          </a:prstGeom>
        </p:spPr>
      </p:pic>
      <p:sp>
        <p:nvSpPr>
          <p:cNvPr id="4" name="Rectangle 3"/>
          <p:cNvSpPr/>
          <p:nvPr/>
        </p:nvSpPr>
        <p:spPr>
          <a:xfrm>
            <a:off x="0" y="152400"/>
            <a:ext cx="9144000" cy="1200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dirty="0"/>
              <a:t>Everyday Practices</a:t>
            </a:r>
          </a:p>
          <a:p>
            <a:r>
              <a:rPr lang="en-US" sz="2400" dirty="0"/>
              <a:t>Performance of National Identity</a:t>
            </a:r>
          </a:p>
          <a:p>
            <a:r>
              <a:rPr lang="en-US" sz="2400" dirty="0"/>
              <a:t>Dance, Flags, Sport, Media, Money, Monarchy, Songs, Phrases etc </a:t>
            </a:r>
          </a:p>
        </p:txBody>
      </p:sp>
      <p:pic>
        <p:nvPicPr>
          <p:cNvPr id="7" name="Picture 6"/>
          <p:cNvPicPr>
            <a:picLocks noChangeAspect="1"/>
          </p:cNvPicPr>
          <p:nvPr/>
        </p:nvPicPr>
        <p:blipFill>
          <a:blip r:embed="rId5"/>
          <a:stretch>
            <a:fillRect/>
          </a:stretch>
        </p:blipFill>
        <p:spPr>
          <a:xfrm>
            <a:off x="2397251" y="4714898"/>
            <a:ext cx="4007601" cy="2143102"/>
          </a:xfrm>
          <a:prstGeom prst="rect">
            <a:avLst/>
          </a:prstGeom>
        </p:spPr>
      </p:pic>
      <p:pic>
        <p:nvPicPr>
          <p:cNvPr id="8" name="Picture 7"/>
          <p:cNvPicPr>
            <a:picLocks noChangeAspect="1"/>
          </p:cNvPicPr>
          <p:nvPr/>
        </p:nvPicPr>
        <p:blipFill>
          <a:blip r:embed="rId6"/>
          <a:stretch>
            <a:fillRect/>
          </a:stretch>
        </p:blipFill>
        <p:spPr>
          <a:xfrm>
            <a:off x="0" y="4670415"/>
            <a:ext cx="2964511" cy="2117508"/>
          </a:xfrm>
          <a:prstGeom prst="rect">
            <a:avLst/>
          </a:prstGeom>
        </p:spPr>
      </p:pic>
      <p:pic>
        <p:nvPicPr>
          <p:cNvPr id="6" name="Picture 5"/>
          <p:cNvPicPr>
            <a:picLocks noChangeAspect="1"/>
          </p:cNvPicPr>
          <p:nvPr/>
        </p:nvPicPr>
        <p:blipFill>
          <a:blip r:embed="rId7"/>
          <a:stretch>
            <a:fillRect/>
          </a:stretch>
        </p:blipFill>
        <p:spPr>
          <a:xfrm>
            <a:off x="6182428" y="4926540"/>
            <a:ext cx="2961572" cy="19314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TextBox 2"/>
          <p:cNvSpPr txBox="1"/>
          <p:nvPr/>
        </p:nvSpPr>
        <p:spPr>
          <a:xfrm>
            <a:off x="349624" y="1945469"/>
            <a:ext cx="6503553" cy="830997"/>
          </a:xfrm>
          <a:prstGeom prst="rect">
            <a:avLst/>
          </a:prstGeom>
          <a:noFill/>
        </p:spPr>
        <p:txBody>
          <a:bodyPr wrap="none" rtlCol="0">
            <a:spAutoFit/>
          </a:bodyPr>
          <a:lstStyle/>
          <a:p>
            <a:r>
              <a:rPr lang="en-US" sz="2400" dirty="0"/>
              <a:t>Citizenship a Political Construct by Power Holders </a:t>
            </a:r>
          </a:p>
          <a:p>
            <a:r>
              <a:rPr lang="en-US" sz="2400" dirty="0"/>
              <a:t>National Identity a Subjective Experience</a:t>
            </a:r>
          </a:p>
        </p:txBody>
      </p:sp>
      <p:sp>
        <p:nvSpPr>
          <p:cNvPr id="4" name="TextBox 3"/>
          <p:cNvSpPr txBox="1"/>
          <p:nvPr/>
        </p:nvSpPr>
        <p:spPr>
          <a:xfrm>
            <a:off x="1784587" y="3986602"/>
            <a:ext cx="2016498"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dirty="0"/>
              <a:t>Discussion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a:lstStyle/>
          <a:p>
            <a:pPr algn="l"/>
            <a:r>
              <a:rPr lang="en-US" sz="3100" b="1" dirty="0">
                <a:latin typeface="Arial" pitchFamily="-105" charset="0"/>
                <a:ea typeface="Arial" pitchFamily="-105" charset="0"/>
                <a:cs typeface="Arial" pitchFamily="-105" charset="0"/>
                <a:sym typeface="Arial" pitchFamily="-105" charset="0"/>
              </a:rPr>
              <a:t>British citizenship</a:t>
            </a:r>
            <a:endParaRPr lang="en-US" sz="3100" b="1" dirty="0">
              <a:latin typeface="Arial" pitchFamily="-105" charset="0"/>
              <a:sym typeface="Arial" pitchFamily="-105" charset="0"/>
            </a:endParaRPr>
          </a:p>
        </p:txBody>
      </p:sp>
      <p:sp>
        <p:nvSpPr>
          <p:cNvPr id="16386" name="Rectangle 2"/>
          <p:cNvSpPr>
            <a:spLocks noGrp="1" noChangeArrowheads="1"/>
          </p:cNvSpPr>
          <p:nvPr>
            <p:ph type="body" idx="1"/>
          </p:nvPr>
        </p:nvSpPr>
        <p:spPr>
          <a:xfrm>
            <a:off x="615956" y="1409987"/>
            <a:ext cx="7358063" cy="5348883"/>
          </a:xfrm>
          <a:ln/>
        </p:spPr>
        <p:txBody>
          <a:bodyPr/>
          <a:lstStyle/>
          <a:p>
            <a:pPr marL="625056">
              <a:buFont typeface="Arial" pitchFamily="-105" charset="0"/>
              <a:buChar char="•"/>
            </a:pPr>
            <a:r>
              <a:rPr lang="en-US" sz="3100" dirty="0">
                <a:latin typeface="Arial" pitchFamily="-105" charset="0"/>
                <a:ea typeface="Arial" pitchFamily="-105" charset="0"/>
                <a:cs typeface="Arial" pitchFamily="-105" charset="0"/>
                <a:sym typeface="Arial" pitchFamily="-105" charset="0"/>
              </a:rPr>
              <a:t>The forms of British nationality are:</a:t>
            </a:r>
            <a:endParaRPr lang="en-US" sz="3100" dirty="0">
              <a:latin typeface="Arial" pitchFamily="-105" charset="0"/>
              <a:sym typeface="Arial" pitchFamily="-105" charset="0"/>
            </a:endParaRPr>
          </a:p>
          <a:p>
            <a:pPr marL="1562640" lvl="3">
              <a:buFont typeface="Arial" pitchFamily="-105" charset="0"/>
              <a:buChar char="•"/>
            </a:pPr>
            <a:r>
              <a:rPr lang="en-US" sz="3100" dirty="0">
                <a:latin typeface="Arial" pitchFamily="-105" charset="0"/>
                <a:ea typeface="Arial" pitchFamily="-105" charset="0"/>
                <a:cs typeface="Arial" pitchFamily="-105" charset="0"/>
                <a:sym typeface="Arial" pitchFamily="-105" charset="0"/>
              </a:rPr>
              <a:t>British citizenship</a:t>
            </a:r>
            <a:endParaRPr lang="en-US" sz="3100" dirty="0">
              <a:latin typeface="Arial" pitchFamily="-105" charset="0"/>
              <a:sym typeface="Arial" pitchFamily="-105" charset="0"/>
            </a:endParaRPr>
          </a:p>
          <a:p>
            <a:pPr marL="1562640" lvl="3">
              <a:buFont typeface="Arial" pitchFamily="-105" charset="0"/>
              <a:buChar char="•"/>
            </a:pPr>
            <a:r>
              <a:rPr lang="en-US" sz="3100" dirty="0">
                <a:latin typeface="Arial" pitchFamily="-105" charset="0"/>
                <a:ea typeface="Arial" pitchFamily="-105" charset="0"/>
                <a:cs typeface="Arial" pitchFamily="-105" charset="0"/>
                <a:sym typeface="Arial" pitchFamily="-105" charset="0"/>
              </a:rPr>
              <a:t>British Overseas citizenship</a:t>
            </a:r>
            <a:endParaRPr lang="en-US" sz="3100" dirty="0">
              <a:latin typeface="Arial" pitchFamily="-105" charset="0"/>
              <a:sym typeface="Arial" pitchFamily="-105" charset="0"/>
            </a:endParaRPr>
          </a:p>
          <a:p>
            <a:pPr marL="1562640" lvl="3">
              <a:buFont typeface="Arial" pitchFamily="-105" charset="0"/>
              <a:buChar char="•"/>
            </a:pPr>
            <a:r>
              <a:rPr lang="en-US" sz="3100" dirty="0">
                <a:latin typeface="Arial" pitchFamily="-105" charset="0"/>
                <a:ea typeface="Arial" pitchFamily="-105" charset="0"/>
                <a:cs typeface="Arial" pitchFamily="-105" charset="0"/>
                <a:sym typeface="Arial" pitchFamily="-105" charset="0"/>
              </a:rPr>
              <a:t>British Overseas territories citizenship</a:t>
            </a:r>
            <a:endParaRPr lang="en-US" sz="3100" dirty="0">
              <a:latin typeface="Arial" pitchFamily="-105" charset="0"/>
              <a:sym typeface="Arial" pitchFamily="-105" charset="0"/>
            </a:endParaRPr>
          </a:p>
          <a:p>
            <a:pPr marL="1562640" lvl="3">
              <a:buFont typeface="Arial" pitchFamily="-105" charset="0"/>
              <a:buChar char="•"/>
            </a:pPr>
            <a:r>
              <a:rPr lang="en-US" sz="3100" dirty="0">
                <a:latin typeface="Arial" pitchFamily="-105" charset="0"/>
                <a:ea typeface="Arial" pitchFamily="-105" charset="0"/>
                <a:cs typeface="Arial" pitchFamily="-105" charset="0"/>
                <a:sym typeface="Arial" pitchFamily="-105" charset="0"/>
              </a:rPr>
              <a:t>British national (overseas)</a:t>
            </a:r>
            <a:endParaRPr lang="en-US" sz="3100" dirty="0">
              <a:latin typeface="Arial" pitchFamily="-105" charset="0"/>
              <a:sym typeface="Arial" pitchFamily="-105" charset="0"/>
            </a:endParaRPr>
          </a:p>
          <a:p>
            <a:pPr marL="1562640" lvl="3">
              <a:buFont typeface="Arial" pitchFamily="-105" charset="0"/>
              <a:buChar char="•"/>
            </a:pPr>
            <a:r>
              <a:rPr lang="en-US" sz="3100" dirty="0">
                <a:latin typeface="Arial" pitchFamily="-105" charset="0"/>
                <a:ea typeface="Arial" pitchFamily="-105" charset="0"/>
                <a:cs typeface="Arial" pitchFamily="-105" charset="0"/>
                <a:sym typeface="Arial" pitchFamily="-105" charset="0"/>
              </a:rPr>
              <a:t>British protected person</a:t>
            </a:r>
            <a:endParaRPr lang="en-US" sz="3100" dirty="0">
              <a:latin typeface="Arial" pitchFamily="-105" charset="0"/>
              <a:sym typeface="Arial" pitchFamily="-105" charset="0"/>
            </a:endParaRPr>
          </a:p>
          <a:p>
            <a:pPr marL="1562640" lvl="3">
              <a:buFont typeface="Arial" pitchFamily="-105" charset="0"/>
              <a:buChar char="•"/>
            </a:pPr>
            <a:r>
              <a:rPr lang="en-US" sz="3100" dirty="0">
                <a:latin typeface="Arial" pitchFamily="-105" charset="0"/>
                <a:ea typeface="Arial" pitchFamily="-105" charset="0"/>
                <a:cs typeface="Arial" pitchFamily="-105" charset="0"/>
                <a:sym typeface="Arial" pitchFamily="-105" charset="0"/>
              </a:rPr>
              <a:t>British subject</a:t>
            </a:r>
            <a:endParaRPr lang="en-US" sz="3100" dirty="0">
              <a:latin typeface="Arial" pitchFamily="-105" charset="0"/>
              <a:sym typeface="Arial" pitchFamily="-105"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ln/>
        </p:spPr>
        <p:txBody>
          <a:bodyPr/>
          <a:lstStyle/>
          <a:p>
            <a:pPr algn="l"/>
            <a:r>
              <a:rPr lang="en-US" sz="3100" dirty="0">
                <a:latin typeface="Arial" pitchFamily="-105" charset="0"/>
                <a:ea typeface="Arial" pitchFamily="-105" charset="0"/>
                <a:cs typeface="Arial" pitchFamily="-105" charset="0"/>
                <a:sym typeface="Arial" pitchFamily="-105" charset="0"/>
              </a:rPr>
              <a:t>British citizenship: CONTEXT/LEGALITY</a:t>
            </a:r>
            <a:endParaRPr lang="en-US" sz="3100" dirty="0">
              <a:latin typeface="Arial" pitchFamily="-105" charset="0"/>
              <a:sym typeface="Arial" pitchFamily="-105" charset="0"/>
            </a:endParaRPr>
          </a:p>
        </p:txBody>
      </p:sp>
      <p:sp>
        <p:nvSpPr>
          <p:cNvPr id="18434" name="Rectangle 2"/>
          <p:cNvSpPr>
            <a:spLocks noGrp="1" noChangeArrowheads="1"/>
          </p:cNvSpPr>
          <p:nvPr>
            <p:ph type="body" idx="1"/>
          </p:nvPr>
        </p:nvSpPr>
        <p:spPr>
          <a:ln/>
        </p:spPr>
        <p:txBody>
          <a:bodyPr/>
          <a:lstStyle/>
          <a:p>
            <a:r>
              <a:rPr lang="en-US" sz="2200" dirty="0">
                <a:solidFill>
                  <a:schemeClr val="accent2"/>
                </a:solidFill>
                <a:latin typeface="Arial" pitchFamily="-105" charset="0"/>
                <a:ea typeface="Arial" pitchFamily="-105" charset="0"/>
                <a:cs typeface="Arial" pitchFamily="-105" charset="0"/>
                <a:sym typeface="Arial" pitchFamily="-105" charset="0"/>
              </a:rPr>
              <a:t>Jus </a:t>
            </a:r>
            <a:r>
              <a:rPr lang="en-US" sz="2200" dirty="0" err="1">
                <a:solidFill>
                  <a:schemeClr val="accent2"/>
                </a:solidFill>
                <a:latin typeface="Arial" pitchFamily="-105" charset="0"/>
                <a:ea typeface="Arial" pitchFamily="-105" charset="0"/>
                <a:cs typeface="Arial" pitchFamily="-105" charset="0"/>
                <a:sym typeface="Arial" pitchFamily="-105" charset="0"/>
              </a:rPr>
              <a:t>Sanguinis</a:t>
            </a:r>
            <a:r>
              <a:rPr lang="en-US" sz="2200" dirty="0">
                <a:solidFill>
                  <a:schemeClr val="accent2"/>
                </a:solidFill>
                <a:latin typeface="Arial" pitchFamily="-105" charset="0"/>
                <a:ea typeface="Arial" pitchFamily="-105" charset="0"/>
                <a:cs typeface="Arial" pitchFamily="-105" charset="0"/>
                <a:sym typeface="Arial" pitchFamily="-105" charset="0"/>
              </a:rPr>
              <a:t>:</a:t>
            </a:r>
            <a:r>
              <a:rPr lang="en-US" sz="2200" dirty="0">
                <a:latin typeface="Arial" pitchFamily="-105" charset="0"/>
                <a:ea typeface="Arial" pitchFamily="-105" charset="0"/>
                <a:cs typeface="Arial" pitchFamily="-105" charset="0"/>
                <a:sym typeface="Arial" pitchFamily="-105" charset="0"/>
              </a:rPr>
              <a:t> UK citizenship by Blood (race/language = Fatherland) </a:t>
            </a:r>
          </a:p>
          <a:p>
            <a:r>
              <a:rPr lang="en-US" sz="2200" dirty="0">
                <a:solidFill>
                  <a:schemeClr val="accent2"/>
                </a:solidFill>
                <a:latin typeface="Arial" pitchFamily="-105" charset="0"/>
                <a:ea typeface="Arial" pitchFamily="-105" charset="0"/>
                <a:cs typeface="Arial" pitchFamily="-105" charset="0"/>
                <a:sym typeface="Arial" pitchFamily="-105" charset="0"/>
              </a:rPr>
              <a:t>Jus Soli:</a:t>
            </a:r>
            <a:r>
              <a:rPr lang="en-US" sz="2200" dirty="0">
                <a:latin typeface="Arial" pitchFamily="-105" charset="0"/>
                <a:ea typeface="Arial" pitchFamily="-105" charset="0"/>
                <a:cs typeface="Arial" pitchFamily="-105" charset="0"/>
                <a:sym typeface="Arial" pitchFamily="-105" charset="0"/>
              </a:rPr>
              <a:t> UK citizenship by territory or related territory (soil factor). This will include a plane, birth in a plane, ship, train carrying the British flag.</a:t>
            </a:r>
          </a:p>
          <a:p>
            <a:r>
              <a:rPr lang="en-US" sz="2200" dirty="0">
                <a:solidFill>
                  <a:schemeClr val="accent2"/>
                </a:solidFill>
                <a:latin typeface="Arial" pitchFamily="-105" charset="0"/>
                <a:ea typeface="Arial" pitchFamily="-105" charset="0"/>
                <a:cs typeface="Arial" pitchFamily="-105" charset="0"/>
                <a:sym typeface="Arial" pitchFamily="-105" charset="0"/>
              </a:rPr>
              <a:t>De Jure:</a:t>
            </a:r>
            <a:r>
              <a:rPr lang="en-US" sz="2200" dirty="0">
                <a:latin typeface="Arial" pitchFamily="-105" charset="0"/>
                <a:ea typeface="Arial" pitchFamily="-105" charset="0"/>
                <a:cs typeface="Arial" pitchFamily="-105" charset="0"/>
                <a:sym typeface="Arial" pitchFamily="-105" charset="0"/>
              </a:rPr>
              <a:t> </a:t>
            </a:r>
            <a:r>
              <a:rPr lang="en-US" sz="2200" dirty="0">
                <a:solidFill>
                  <a:srgbClr val="FF0066"/>
                </a:solidFill>
                <a:latin typeface="Arial" pitchFamily="-105" charset="0"/>
                <a:ea typeface="Arial" pitchFamily="-105" charset="0"/>
                <a:cs typeface="Arial" pitchFamily="-105" charset="0"/>
                <a:sym typeface="Arial" pitchFamily="-105" charset="0"/>
              </a:rPr>
              <a:t>Citizenship determined by law. Persons who are not nationals of any state, either because at birth or subsequently they were not given any nationality, or because during their lifetime they lost their own nationality and did not acquire a new one.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GB"/>
          </a:p>
        </p:txBody>
      </p:sp>
      <p:sp>
        <p:nvSpPr>
          <p:cNvPr id="31747" name="Rectangle 3"/>
          <p:cNvSpPr>
            <a:spLocks noGrp="1" noChangeArrowheads="1"/>
          </p:cNvSpPr>
          <p:nvPr>
            <p:ph type="body" idx="1"/>
          </p:nvPr>
        </p:nvSpPr>
        <p:spPr/>
        <p:txBody>
          <a:bodyPr/>
          <a:lstStyle/>
          <a:p>
            <a:pPr>
              <a:lnSpc>
                <a:spcPct val="80000"/>
              </a:lnSpc>
            </a:pPr>
            <a:r>
              <a:rPr lang="en-US" sz="2200" dirty="0">
                <a:solidFill>
                  <a:schemeClr val="accent2"/>
                </a:solidFill>
                <a:latin typeface="Arial" pitchFamily="-105" charset="0"/>
                <a:ea typeface="Arial" pitchFamily="-105" charset="0"/>
                <a:cs typeface="Arial" pitchFamily="-105" charset="0"/>
                <a:sym typeface="Arial" pitchFamily="-105" charset="0"/>
              </a:rPr>
              <a:t>De facto:</a:t>
            </a:r>
            <a:r>
              <a:rPr lang="en-US" sz="2200" dirty="0">
                <a:solidFill>
                  <a:srgbClr val="FF0066"/>
                </a:solidFill>
                <a:latin typeface="Arial" pitchFamily="-105" charset="0"/>
                <a:ea typeface="Arial" pitchFamily="-105" charset="0"/>
                <a:cs typeface="Arial" pitchFamily="-105" charset="0"/>
                <a:sym typeface="Arial" pitchFamily="-105" charset="0"/>
              </a:rPr>
              <a:t> citizenship enforced by contract (fact): Persons who, having left the country of which they were nationals, no longer enjoy the protection and </a:t>
            </a:r>
            <a:r>
              <a:rPr lang="en-US" sz="2200" dirty="0" err="1">
                <a:solidFill>
                  <a:srgbClr val="FF0066"/>
                </a:solidFill>
                <a:latin typeface="Arial" pitchFamily="-105" charset="0"/>
                <a:ea typeface="Arial" pitchFamily="-105" charset="0"/>
                <a:cs typeface="Arial" pitchFamily="-105" charset="0"/>
                <a:sym typeface="Arial" pitchFamily="-105" charset="0"/>
              </a:rPr>
              <a:t>assiatnace</a:t>
            </a:r>
            <a:r>
              <a:rPr lang="en-US" sz="2200" dirty="0">
                <a:solidFill>
                  <a:srgbClr val="FF0066"/>
                </a:solidFill>
                <a:latin typeface="Arial" pitchFamily="-105" charset="0"/>
                <a:ea typeface="Arial" pitchFamily="-105" charset="0"/>
                <a:cs typeface="Arial" pitchFamily="-105" charset="0"/>
                <a:sym typeface="Arial" pitchFamily="-105" charset="0"/>
              </a:rPr>
              <a:t> of their national authorities, either because these authorities refuse to grant them assistance and protection, or because they themselves renounce the assistance</a:t>
            </a:r>
            <a:r>
              <a:rPr lang="en-US" sz="2200" dirty="0">
                <a:latin typeface="Arial" pitchFamily="-105" charset="0"/>
                <a:ea typeface="Arial" pitchFamily="-105" charset="0"/>
                <a:cs typeface="Arial" pitchFamily="-105" charset="0"/>
                <a:sym typeface="Arial" pitchFamily="-105" charset="0"/>
              </a:rPr>
              <a:t> </a:t>
            </a:r>
            <a:r>
              <a:rPr lang="en-US" sz="2200" dirty="0">
                <a:solidFill>
                  <a:srgbClr val="FF0066"/>
                </a:solidFill>
                <a:latin typeface="Arial" pitchFamily="-105" charset="0"/>
                <a:ea typeface="Arial" pitchFamily="-105" charset="0"/>
                <a:cs typeface="Arial" pitchFamily="-105" charset="0"/>
                <a:sym typeface="Arial" pitchFamily="-105" charset="0"/>
              </a:rPr>
              <a:t>of the protection of which they are nationals.</a:t>
            </a:r>
          </a:p>
          <a:p>
            <a:pPr>
              <a:lnSpc>
                <a:spcPct val="80000"/>
              </a:lnSpc>
            </a:pPr>
            <a:r>
              <a:rPr lang="en-US" sz="2200" dirty="0">
                <a:solidFill>
                  <a:schemeClr val="accent2"/>
                </a:solidFill>
                <a:latin typeface="Arial" pitchFamily="-105" charset="0"/>
                <a:ea typeface="Arial" pitchFamily="-105" charset="0"/>
                <a:cs typeface="Arial" pitchFamily="-105" charset="0"/>
                <a:sym typeface="Arial" pitchFamily="-105" charset="0"/>
              </a:rPr>
              <a:t>Jus </a:t>
            </a:r>
            <a:r>
              <a:rPr lang="en-US" sz="2200" dirty="0" err="1">
                <a:solidFill>
                  <a:schemeClr val="accent2"/>
                </a:solidFill>
                <a:latin typeface="Arial" pitchFamily="-105" charset="0"/>
                <a:ea typeface="Arial" pitchFamily="-105" charset="0"/>
                <a:cs typeface="Arial" pitchFamily="-105" charset="0"/>
                <a:sym typeface="Arial" pitchFamily="-105" charset="0"/>
              </a:rPr>
              <a:t>domicili</a:t>
            </a:r>
            <a:r>
              <a:rPr lang="en-US" sz="2200" dirty="0">
                <a:solidFill>
                  <a:schemeClr val="accent2"/>
                </a:solidFill>
                <a:latin typeface="Arial" pitchFamily="-105" charset="0"/>
                <a:ea typeface="Arial" pitchFamily="-105" charset="0"/>
                <a:cs typeface="Arial" pitchFamily="-105" charset="0"/>
                <a:sym typeface="Arial" pitchFamily="-105" charset="0"/>
              </a:rPr>
              <a:t>:</a:t>
            </a:r>
            <a:r>
              <a:rPr lang="en-US" sz="2200" dirty="0">
                <a:latin typeface="Arial" pitchFamily="-105" charset="0"/>
                <a:ea typeface="Arial" pitchFamily="-105" charset="0"/>
                <a:cs typeface="Arial" pitchFamily="-105" charset="0"/>
                <a:sym typeface="Arial" pitchFamily="-105" charset="0"/>
              </a:rPr>
              <a:t> right of citizenship through continuous residence.</a:t>
            </a:r>
          </a:p>
          <a:p>
            <a:pPr>
              <a:lnSpc>
                <a:spcPct val="80000"/>
              </a:lnSpc>
            </a:pPr>
            <a:endParaRPr lang="en-US" sz="2200" dirty="0">
              <a:latin typeface="Arial" pitchFamily="-105" charset="0"/>
              <a:sym typeface="Arial" pitchFamily="-105" charset="0"/>
            </a:endParaRPr>
          </a:p>
          <a:p>
            <a:pPr>
              <a:lnSpc>
                <a:spcPct val="80000"/>
              </a:lnSpc>
            </a:pPr>
            <a:endParaRPr lang="en-GB" sz="22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GB"/>
              <a:t>CHILDREN</a:t>
            </a:r>
          </a:p>
        </p:txBody>
      </p:sp>
      <p:sp>
        <p:nvSpPr>
          <p:cNvPr id="32771" name="Rectangle 3"/>
          <p:cNvSpPr>
            <a:spLocks noGrp="1" noChangeArrowheads="1"/>
          </p:cNvSpPr>
          <p:nvPr>
            <p:ph type="body" idx="1"/>
          </p:nvPr>
        </p:nvSpPr>
        <p:spPr/>
        <p:txBody>
          <a:bodyPr/>
          <a:lstStyle/>
          <a:p>
            <a:pPr>
              <a:lnSpc>
                <a:spcPct val="90000"/>
              </a:lnSpc>
            </a:pPr>
            <a:r>
              <a:rPr lang="en-GB" sz="2700" dirty="0"/>
              <a:t>Adopted child must be in a UK court (after 1983) and within UN conventional procedures: before 18 years of age and one of the adopting parent must be British.</a:t>
            </a:r>
          </a:p>
          <a:p>
            <a:pPr>
              <a:lnSpc>
                <a:spcPct val="90000"/>
              </a:lnSpc>
            </a:pPr>
            <a:r>
              <a:rPr lang="en-GB" sz="2700" dirty="0"/>
              <a:t>Children born outside UK to British citizen on or after 1983 have automatic citizenship rights.</a:t>
            </a:r>
          </a:p>
          <a:p>
            <a:pPr>
              <a:lnSpc>
                <a:spcPct val="90000"/>
              </a:lnSpc>
            </a:pPr>
            <a:r>
              <a:rPr lang="en-GB" sz="2700" dirty="0"/>
              <a:t>Only one parent needs to be British but not by descent.</a:t>
            </a:r>
          </a:p>
          <a:p>
            <a:pPr>
              <a:lnSpc>
                <a:spcPct val="90000"/>
              </a:lnSpc>
            </a:pPr>
            <a:endParaRPr lang="en-GB" sz="2700"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GB" sz="3400" dirty="0"/>
              <a:t>CONTEXT OF CAMEROON</a:t>
            </a:r>
          </a:p>
        </p:txBody>
      </p:sp>
      <p:sp>
        <p:nvSpPr>
          <p:cNvPr id="34819" name="Rectangle 3"/>
          <p:cNvSpPr>
            <a:spLocks noGrp="1" noChangeArrowheads="1"/>
          </p:cNvSpPr>
          <p:nvPr>
            <p:ph type="body" idx="1"/>
          </p:nvPr>
        </p:nvSpPr>
        <p:spPr/>
        <p:txBody>
          <a:bodyPr/>
          <a:lstStyle/>
          <a:p>
            <a:r>
              <a:rPr lang="en-GB"/>
              <a:t>Jus Soli and de facto</a:t>
            </a:r>
          </a:p>
          <a:p>
            <a:r>
              <a:rPr lang="en-GB"/>
              <a:t>Dual nationality (see attached sheet)</a:t>
            </a:r>
          </a:p>
          <a:p>
            <a:r>
              <a:rPr lang="en-GB"/>
              <a:t>Sub national citizenship and supranational citizenship</a:t>
            </a:r>
          </a:p>
          <a:p>
            <a:r>
              <a:rPr lang="en-GB"/>
              <a:t>Nationality, citizenship and effective citizenship</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n-GB"/>
          </a:p>
        </p:txBody>
      </p:sp>
      <p:sp>
        <p:nvSpPr>
          <p:cNvPr id="33795" name="Rectangle 3"/>
          <p:cNvSpPr>
            <a:spLocks noGrp="1" noChangeArrowheads="1"/>
          </p:cNvSpPr>
          <p:nvPr>
            <p:ph type="body" idx="1"/>
          </p:nvPr>
        </p:nvSpPr>
        <p:spPr/>
        <p:txBody>
          <a:bodyPr/>
          <a:lstStyle/>
          <a:p>
            <a:r>
              <a:rPr lang="en-GB"/>
              <a:t>An unmarried father cannot pass British citizenship automatically to his child born before July 2006.</a:t>
            </a:r>
          </a:p>
          <a:p>
            <a:r>
              <a:rPr lang="en-GB"/>
              <a:t>If parent of child is by descent child can gain citizenship if parent had lived in the UK for 3 years and child is not more than 12.</a:t>
            </a:r>
          </a:p>
          <a:p>
            <a:endParaRPr lang="en-GB"/>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4" y="524435"/>
            <a:ext cx="7086600" cy="3574692"/>
          </a:xfrm>
        </p:spPr>
        <p:txBody>
          <a:bodyPr/>
          <a:lstStyle/>
          <a:p>
            <a:r>
              <a:rPr lang="en-US" dirty="0"/>
              <a:t>Britishness </a:t>
            </a:r>
            <a:br>
              <a:rPr lang="en-US" dirty="0"/>
            </a:br>
            <a:r>
              <a:rPr lang="en-US" dirty="0"/>
              <a:t>National Identity and Citizenship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661752"/>
            <a:ext cx="7772400" cy="1470025"/>
          </a:xfrm>
        </p:spPr>
        <p:txBody>
          <a:bodyPr/>
          <a:lstStyle/>
          <a:p>
            <a:r>
              <a:rPr lang="en-US" dirty="0">
                <a:solidFill>
                  <a:schemeClr val="accent4">
                    <a:lumMod val="75000"/>
                  </a:schemeClr>
                </a:solidFill>
                <a:effectLst/>
              </a:rPr>
              <a:t>Patchwork Identities</a:t>
            </a:r>
          </a:p>
        </p:txBody>
      </p:sp>
      <p:sp>
        <p:nvSpPr>
          <p:cNvPr id="3" name="Subtitle 2"/>
          <p:cNvSpPr>
            <a:spLocks noGrp="1"/>
          </p:cNvSpPr>
          <p:nvPr>
            <p:ph type="subTitle" idx="1"/>
          </p:nvPr>
        </p:nvSpPr>
        <p:spPr>
          <a:xfrm>
            <a:off x="372493" y="610849"/>
            <a:ext cx="6972552" cy="2749007"/>
          </a:xfrm>
        </p:spPr>
        <p:txBody>
          <a:bodyPr>
            <a:normAutofit fontScale="92500" lnSpcReduction="10000"/>
          </a:bodyPr>
          <a:lstStyle/>
          <a:p>
            <a:pPr algn="l"/>
            <a:r>
              <a:rPr lang="en-US" sz="3892" b="0" dirty="0">
                <a:solidFill>
                  <a:schemeClr val="accent2">
                    <a:lumMod val="50000"/>
                  </a:schemeClr>
                </a:solidFill>
                <a:latin typeface="Arial" pitchFamily="29" charset="0"/>
                <a:ea typeface="Arial" pitchFamily="29" charset="0"/>
                <a:cs typeface="Arial" pitchFamily="29" charset="0"/>
                <a:sym typeface="Arial" pitchFamily="29" charset="0"/>
              </a:rPr>
              <a:t>Britishness means different things to different people. </a:t>
            </a:r>
          </a:p>
          <a:p>
            <a:pPr algn="l"/>
            <a:endParaRPr lang="en-US" sz="3892" b="0" dirty="0">
              <a:solidFill>
                <a:schemeClr val="accent2">
                  <a:lumMod val="50000"/>
                </a:schemeClr>
              </a:solidFill>
              <a:latin typeface="Arial" pitchFamily="29" charset="0"/>
              <a:ea typeface="Arial" pitchFamily="29" charset="0"/>
              <a:cs typeface="Arial" pitchFamily="29" charset="0"/>
              <a:sym typeface="Arial" pitchFamily="29" charset="0"/>
            </a:endParaRPr>
          </a:p>
          <a:p>
            <a:pPr algn="l"/>
            <a:r>
              <a:rPr lang="en-US" sz="3892" b="0" dirty="0">
                <a:solidFill>
                  <a:schemeClr val="accent2">
                    <a:lumMod val="50000"/>
                  </a:schemeClr>
                </a:solidFill>
                <a:latin typeface="Arial" pitchFamily="29" charset="0"/>
                <a:ea typeface="Arial" pitchFamily="29" charset="0"/>
                <a:cs typeface="Arial" pitchFamily="29" charset="0"/>
                <a:sym typeface="Arial" pitchFamily="29" charset="0"/>
              </a:rPr>
              <a:t>There are many ingredients to national identities</a:t>
            </a:r>
            <a:endParaRPr lang="en-US" sz="3892" b="0" dirty="0">
              <a:solidFill>
                <a:schemeClr val="accent2">
                  <a:lumMod val="50000"/>
                </a:schemeClr>
              </a:solidFill>
              <a:latin typeface="Arial" pitchFamily="29" charset="0"/>
              <a:sym typeface="Arial" pitchFamily="29"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Metal.thmx</Template>
  <TotalTime>0</TotalTime>
  <Words>866</Words>
  <Application>Microsoft Office PowerPoint</Application>
  <PresentationFormat>On-screen Show (4:3)</PresentationFormat>
  <Paragraphs>125</Paragraphs>
  <Slides>19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American Typewriter Condensed</vt:lpstr>
      <vt:lpstr>Arial</vt:lpstr>
      <vt:lpstr>Arial Bold</vt:lpstr>
      <vt:lpstr>Arial Narrow</vt:lpstr>
      <vt:lpstr>Calibri</vt:lpstr>
      <vt:lpstr>Edwardian Script ITC</vt:lpstr>
      <vt:lpstr>Eurostile</vt:lpstr>
      <vt:lpstr>Helvetica</vt:lpstr>
      <vt:lpstr>Wingdings 2</vt:lpstr>
      <vt:lpstr>Metal</vt:lpstr>
      <vt:lpstr>The Notion of Citizenship and Britishness</vt:lpstr>
      <vt:lpstr>British citizenship</vt:lpstr>
      <vt:lpstr>British citizenship: CONTEXT/LEGALITY</vt:lpstr>
      <vt:lpstr>PowerPoint Presentation</vt:lpstr>
      <vt:lpstr>CHILDREN</vt:lpstr>
      <vt:lpstr>CONTEXT OF CAMEROON</vt:lpstr>
      <vt:lpstr>PowerPoint Presentation</vt:lpstr>
      <vt:lpstr>Britishness  National Identity and Citizenship</vt:lpstr>
      <vt:lpstr>Patchwork Identities</vt:lpstr>
      <vt:lpstr>PowerPoint Presentation</vt:lpstr>
      <vt:lpstr>PowerPoint Presentation</vt:lpstr>
      <vt:lpstr>History of Stories</vt:lpstr>
      <vt:lpstr>PowerPoint Presentation</vt:lpstr>
      <vt:lpstr>PowerPoint Presentation</vt:lpstr>
      <vt:lpstr>PowerPoint Presentation</vt:lpstr>
      <vt:lpstr>PowerPoint Presentation</vt:lpstr>
      <vt:lpstr>PowerPoint Presentation</vt:lpstr>
      <vt:lpstr>PowerPoint Presentation</vt:lpstr>
      <vt:lpstr>Summary </vt:lpstr>
    </vt:vector>
  </TitlesOfParts>
  <Company>University of Strathclyde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Patchwork</dc:title>
  <dc:creator>User Services</dc:creator>
  <cp:lastModifiedBy>Leigh Bunton</cp:lastModifiedBy>
  <cp:revision>29</cp:revision>
  <dcterms:created xsi:type="dcterms:W3CDTF">2010-06-18T12:22:40Z</dcterms:created>
  <dcterms:modified xsi:type="dcterms:W3CDTF">2021-09-29T14:15:57Z</dcterms:modified>
</cp:coreProperties>
</file>