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8" r:id="rId1"/>
    <p:sldMasterId id="2147483669" r:id="rId2"/>
  </p:sldMasterIdLst>
  <p:notesMasterIdLst>
    <p:notesMasterId r:id="rId37"/>
  </p:notesMasterIdLst>
  <p:handoutMasterIdLst>
    <p:handoutMasterId r:id="rId38"/>
  </p:handoutMasterIdLst>
  <p:sldIdLst>
    <p:sldId id="305" r:id="rId3"/>
    <p:sldId id="350" r:id="rId4"/>
    <p:sldId id="351" r:id="rId5"/>
    <p:sldId id="352" r:id="rId6"/>
    <p:sldId id="358" r:id="rId7"/>
    <p:sldId id="377" r:id="rId8"/>
    <p:sldId id="378" r:id="rId9"/>
    <p:sldId id="390" r:id="rId10"/>
    <p:sldId id="362" r:id="rId11"/>
    <p:sldId id="392" r:id="rId12"/>
    <p:sldId id="374" r:id="rId13"/>
    <p:sldId id="382" r:id="rId14"/>
    <p:sldId id="381" r:id="rId15"/>
    <p:sldId id="380" r:id="rId16"/>
    <p:sldId id="373" r:id="rId17"/>
    <p:sldId id="376" r:id="rId18"/>
    <p:sldId id="257" r:id="rId19"/>
    <p:sldId id="354" r:id="rId20"/>
    <p:sldId id="353" r:id="rId21"/>
    <p:sldId id="385" r:id="rId22"/>
    <p:sldId id="367" r:id="rId23"/>
    <p:sldId id="356" r:id="rId24"/>
    <p:sldId id="368" r:id="rId25"/>
    <p:sldId id="357" r:id="rId26"/>
    <p:sldId id="383" r:id="rId27"/>
    <p:sldId id="360" r:id="rId28"/>
    <p:sldId id="369" r:id="rId29"/>
    <p:sldId id="375" r:id="rId30"/>
    <p:sldId id="389" r:id="rId31"/>
    <p:sldId id="386" r:id="rId32"/>
    <p:sldId id="387" r:id="rId33"/>
    <p:sldId id="384" r:id="rId34"/>
    <p:sldId id="391" r:id="rId35"/>
    <p:sldId id="359" r:id="rId36"/>
  </p:sldIdLst>
  <p:sldSz cx="9144000" cy="6858000" type="screen4x3"/>
  <p:notesSz cx="6669088" cy="9872663"/>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Default Section" id="{5C6CF792-6BD6-491C-A860-D691B31B98EA}">
          <p14:sldIdLst>
            <p14:sldId id="305"/>
            <p14:sldId id="350"/>
            <p14:sldId id="351"/>
            <p14:sldId id="352"/>
            <p14:sldId id="358"/>
            <p14:sldId id="377"/>
            <p14:sldId id="378"/>
            <p14:sldId id="390"/>
            <p14:sldId id="362"/>
            <p14:sldId id="392"/>
            <p14:sldId id="374"/>
            <p14:sldId id="382"/>
            <p14:sldId id="381"/>
            <p14:sldId id="380"/>
            <p14:sldId id="373"/>
            <p14:sldId id="376"/>
          </p14:sldIdLst>
        </p14:section>
        <p14:section name="Untitled Section" id="{527D8F49-6415-4709-AC8A-A15D698013E4}">
          <p14:sldIdLst>
            <p14:sldId id="257"/>
            <p14:sldId id="354"/>
            <p14:sldId id="353"/>
            <p14:sldId id="385"/>
            <p14:sldId id="367"/>
            <p14:sldId id="356"/>
            <p14:sldId id="368"/>
            <p14:sldId id="357"/>
            <p14:sldId id="383"/>
            <p14:sldId id="360"/>
            <p14:sldId id="369"/>
            <p14:sldId id="375"/>
            <p14:sldId id="389"/>
            <p14:sldId id="386"/>
            <p14:sldId id="387"/>
            <p14:sldId id="384"/>
            <p14:sldId id="391"/>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3B"/>
    <a:srgbClr val="951272"/>
    <a:srgbClr val="009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FC9AB-ABE4-42AC-8078-0238952FF515}" v="3" dt="2020-08-19T12:56:29.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68" d="100"/>
          <a:sy n="68" d="100"/>
        </p:scale>
        <p:origin x="1446" y="60"/>
      </p:cViewPr>
      <p:guideLst>
        <p:guide orient="horz" pos="2160"/>
        <p:guide pos="2880"/>
      </p:guideLst>
    </p:cSldViewPr>
  </p:slideViewPr>
  <p:notesTextViewPr>
    <p:cViewPr>
      <p:scale>
        <a:sx n="1" d="1"/>
        <a:sy n="1" d="1"/>
      </p:scale>
      <p:origin x="0" y="0"/>
    </p:cViewPr>
  </p:notesTextViewPr>
  <p:notesViewPr>
    <p:cSldViewPr snapToGrid="0">
      <p:cViewPr varScale="1">
        <p:scale>
          <a:sx n="49" d="100"/>
          <a:sy n="49" d="100"/>
        </p:scale>
        <p:origin x="2768" y="60"/>
      </p:cViewPr>
      <p:guideLst>
        <p:guide orient="horz" pos="310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diagrams/_rels/data3.xml.rels><?xml version="1.0" encoding="UTF-8" standalone="yes"?>
<Relationships xmlns="http://schemas.openxmlformats.org/package/2006/relationships"><Relationship Id="rId2" Type="http://schemas.openxmlformats.org/officeDocument/2006/relationships/hyperlink" Target="https://aropa.gla.ac.uk/aropa/aropa.php" TargetMode="External"/><Relationship Id="rId1" Type="http://schemas.openxmlformats.org/officeDocument/2006/relationships/hyperlink" Target="https://transitiontoacademicwriting.wordpress.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E1E6A-621D-4CF7-A16E-30BA52F74089}" type="doc">
      <dgm:prSet loTypeId="urn:microsoft.com/office/officeart/2005/8/layout/chevron1" loCatId="process" qsTypeId="urn:microsoft.com/office/officeart/2005/8/quickstyle/simple1" qsCatId="simple" csTypeId="urn:microsoft.com/office/officeart/2005/8/colors/accent1_2" csCatId="accent1" phldr="1"/>
      <dgm:spPr/>
    </dgm:pt>
    <dgm:pt modelId="{6300869F-E096-49B2-BC62-2A655D9A94A3}">
      <dgm:prSet phldrT="[Text]"/>
      <dgm:spPr>
        <a:noFill/>
        <a:ln w="31750">
          <a:solidFill>
            <a:srgbClr val="00213B"/>
          </a:solidFill>
        </a:ln>
      </dgm:spPr>
      <dgm:t>
        <a:bodyPr/>
        <a:lstStyle/>
        <a:p>
          <a:r>
            <a:rPr lang="en-GB">
              <a:solidFill>
                <a:srgbClr val="002060"/>
              </a:solidFill>
            </a:rPr>
            <a:t>ILOs &amp; Criteria &amp; Task(s)</a:t>
          </a:r>
        </a:p>
      </dgm:t>
    </dgm:pt>
    <dgm:pt modelId="{8EC34BC0-FB90-41FA-896C-BD371B8EECB7}" type="parTrans" cxnId="{F00E3848-B37F-4FA0-AC29-7239E7EE519A}">
      <dgm:prSet/>
      <dgm:spPr/>
      <dgm:t>
        <a:bodyPr/>
        <a:lstStyle/>
        <a:p>
          <a:endParaRPr lang="en-GB">
            <a:solidFill>
              <a:srgbClr val="002060"/>
            </a:solidFill>
          </a:endParaRPr>
        </a:p>
      </dgm:t>
    </dgm:pt>
    <dgm:pt modelId="{F5D3A8DB-7D96-4F09-8601-CEA9D17BCBDC}" type="sibTrans" cxnId="{F00E3848-B37F-4FA0-AC29-7239E7EE519A}">
      <dgm:prSet/>
      <dgm:spPr/>
      <dgm:t>
        <a:bodyPr/>
        <a:lstStyle/>
        <a:p>
          <a:endParaRPr lang="en-GB">
            <a:solidFill>
              <a:srgbClr val="002060"/>
            </a:solidFill>
          </a:endParaRPr>
        </a:p>
      </dgm:t>
    </dgm:pt>
    <dgm:pt modelId="{6C44A61B-3B23-4DDB-9D7D-F08FB65C46B5}">
      <dgm:prSet phldrT="[Text]" custT="1"/>
      <dgm:spPr>
        <a:noFill/>
        <a:ln w="31750" cap="flat" cmpd="sng" algn="ctr">
          <a:solidFill>
            <a:srgbClr val="00213B"/>
          </a:solidFill>
          <a:prstDash val="solid"/>
        </a:ln>
        <a:effectLst/>
      </dgm:spPr>
      <dgm:t>
        <a:bodyPr spcFirstLastPara="0" vert="horz" wrap="square" lIns="56007" tIns="18669" rIns="18669" bIns="18669" numCol="1" spcCol="1270" anchor="ctr" anchorCtr="0"/>
        <a:lstStyle/>
        <a:p>
          <a:pPr marL="0" lvl="0" indent="0" algn="ctr" defTabSz="622300">
            <a:lnSpc>
              <a:spcPct val="90000"/>
            </a:lnSpc>
            <a:spcBef>
              <a:spcPct val="0"/>
            </a:spcBef>
            <a:spcAft>
              <a:spcPct val="35000"/>
            </a:spcAft>
            <a:buNone/>
          </a:pPr>
          <a:r>
            <a:rPr lang="en-GB" sz="1400" kern="1200">
              <a:solidFill>
                <a:srgbClr val="002060"/>
              </a:solidFill>
              <a:latin typeface="Calibri"/>
              <a:ea typeface="+mn-ea"/>
              <a:cs typeface="+mn-cs"/>
            </a:rPr>
            <a:t>View Extracts/</a:t>
          </a:r>
        </a:p>
        <a:p>
          <a:pPr marL="0" lvl="0" indent="0" algn="ctr" defTabSz="622300">
            <a:lnSpc>
              <a:spcPct val="90000"/>
            </a:lnSpc>
            <a:spcBef>
              <a:spcPct val="0"/>
            </a:spcBef>
            <a:spcAft>
              <a:spcPct val="35000"/>
            </a:spcAft>
            <a:buNone/>
          </a:pPr>
          <a:r>
            <a:rPr lang="en-GB" sz="1400" kern="1200">
              <a:solidFill>
                <a:srgbClr val="002060"/>
              </a:solidFill>
              <a:latin typeface="Calibri"/>
              <a:ea typeface="+mn-ea"/>
              <a:cs typeface="+mn-cs"/>
            </a:rPr>
            <a:t>examples</a:t>
          </a:r>
        </a:p>
      </dgm:t>
    </dgm:pt>
    <dgm:pt modelId="{EB09765E-4499-42A7-86EF-32C521B9285A}" type="parTrans" cxnId="{1F1CEE3B-9EA2-4548-A960-AE421C1C7051}">
      <dgm:prSet/>
      <dgm:spPr/>
      <dgm:t>
        <a:bodyPr/>
        <a:lstStyle/>
        <a:p>
          <a:endParaRPr lang="en-GB">
            <a:solidFill>
              <a:srgbClr val="002060"/>
            </a:solidFill>
          </a:endParaRPr>
        </a:p>
      </dgm:t>
    </dgm:pt>
    <dgm:pt modelId="{2EFA6A1A-D40F-4345-90E2-035BA5BD3DB8}" type="sibTrans" cxnId="{1F1CEE3B-9EA2-4548-A960-AE421C1C7051}">
      <dgm:prSet/>
      <dgm:spPr/>
      <dgm:t>
        <a:bodyPr/>
        <a:lstStyle/>
        <a:p>
          <a:endParaRPr lang="en-GB">
            <a:solidFill>
              <a:srgbClr val="002060"/>
            </a:solidFill>
          </a:endParaRPr>
        </a:p>
      </dgm:t>
    </dgm:pt>
    <dgm:pt modelId="{44BD63E6-ABCE-4346-B879-F8CB1BA2E875}">
      <dgm:prSet phldrT="[Text]" custT="1"/>
      <dgm:spPr>
        <a:noFill/>
        <a:ln>
          <a:solidFill>
            <a:srgbClr val="002060"/>
          </a:solidFill>
        </a:ln>
      </dgm:spPr>
      <dgm:t>
        <a:bodyPr/>
        <a:lstStyle/>
        <a:p>
          <a:r>
            <a:rPr lang="en-GB" sz="1400" kern="1200">
              <a:solidFill>
                <a:srgbClr val="002060"/>
              </a:solidFill>
            </a:rPr>
            <a:t>St ‘</a:t>
          </a:r>
          <a:r>
            <a:rPr lang="en-GB" sz="1400" kern="1200">
              <a:solidFill>
                <a:srgbClr val="002060"/>
              </a:solidFill>
              <a:latin typeface="Calibri"/>
              <a:ea typeface="+mn-ea"/>
              <a:cs typeface="+mn-cs"/>
            </a:rPr>
            <a:t>Mark</a:t>
          </a:r>
          <a:r>
            <a:rPr lang="en-GB" sz="1400" kern="1200">
              <a:solidFill>
                <a:srgbClr val="002060"/>
              </a:solidFill>
            </a:rPr>
            <a:t>’ </a:t>
          </a:r>
        </a:p>
      </dgm:t>
    </dgm:pt>
    <dgm:pt modelId="{F3F921B7-6C2C-45D0-A0B8-746F30563566}" type="parTrans" cxnId="{3CCE019C-0F61-4BDE-B5E9-FDEF347CDC9F}">
      <dgm:prSet/>
      <dgm:spPr/>
      <dgm:t>
        <a:bodyPr/>
        <a:lstStyle/>
        <a:p>
          <a:endParaRPr lang="en-GB">
            <a:solidFill>
              <a:srgbClr val="002060"/>
            </a:solidFill>
          </a:endParaRPr>
        </a:p>
      </dgm:t>
    </dgm:pt>
    <dgm:pt modelId="{3B60BD2F-D56C-4F94-925A-F2090B419B49}" type="sibTrans" cxnId="{3CCE019C-0F61-4BDE-B5E9-FDEF347CDC9F}">
      <dgm:prSet/>
      <dgm:spPr/>
      <dgm:t>
        <a:bodyPr/>
        <a:lstStyle/>
        <a:p>
          <a:endParaRPr lang="en-GB">
            <a:solidFill>
              <a:srgbClr val="002060"/>
            </a:solidFill>
          </a:endParaRPr>
        </a:p>
      </dgm:t>
    </dgm:pt>
    <dgm:pt modelId="{2A86384D-7457-410C-924D-A23CE59B80D6}">
      <dgm:prSet phldrT="[Text]" custT="1"/>
      <dgm:spPr>
        <a:noFill/>
        <a:ln>
          <a:solidFill>
            <a:srgbClr val="002060"/>
          </a:solidFill>
        </a:ln>
      </dgm:spPr>
      <dgm:t>
        <a:bodyPr/>
        <a:lstStyle/>
        <a:p>
          <a:r>
            <a:rPr lang="en-GB" sz="1400" kern="1200">
              <a:solidFill>
                <a:srgbClr val="002060"/>
              </a:solidFill>
              <a:latin typeface="Calibri"/>
              <a:ea typeface="+mn-ea"/>
              <a:cs typeface="+mn-cs"/>
            </a:rPr>
            <a:t>Compare</a:t>
          </a:r>
          <a:r>
            <a:rPr lang="en-GB" sz="1400" kern="1200">
              <a:solidFill>
                <a:srgbClr val="002060"/>
              </a:solidFill>
            </a:rPr>
            <a:t> to FB</a:t>
          </a:r>
        </a:p>
      </dgm:t>
    </dgm:pt>
    <dgm:pt modelId="{1EFCD070-8052-43B1-9714-29D55CF7ABB1}" type="parTrans" cxnId="{593FF3D8-C99A-461A-AEAF-8E4B9AF75BB0}">
      <dgm:prSet/>
      <dgm:spPr/>
      <dgm:t>
        <a:bodyPr/>
        <a:lstStyle/>
        <a:p>
          <a:endParaRPr lang="en-GB">
            <a:solidFill>
              <a:srgbClr val="002060"/>
            </a:solidFill>
          </a:endParaRPr>
        </a:p>
      </dgm:t>
    </dgm:pt>
    <dgm:pt modelId="{B758C95D-C389-4B8C-9246-E52CA2511B79}" type="sibTrans" cxnId="{593FF3D8-C99A-461A-AEAF-8E4B9AF75BB0}">
      <dgm:prSet/>
      <dgm:spPr/>
      <dgm:t>
        <a:bodyPr/>
        <a:lstStyle/>
        <a:p>
          <a:endParaRPr lang="en-GB">
            <a:solidFill>
              <a:srgbClr val="002060"/>
            </a:solidFill>
          </a:endParaRPr>
        </a:p>
      </dgm:t>
    </dgm:pt>
    <dgm:pt modelId="{1A8E78D8-ACF3-4341-8B12-CB7D27BF603B}" type="pres">
      <dgm:prSet presAssocID="{94DE1E6A-621D-4CF7-A16E-30BA52F74089}" presName="Name0" presStyleCnt="0">
        <dgm:presLayoutVars>
          <dgm:dir/>
          <dgm:animLvl val="lvl"/>
          <dgm:resizeHandles val="exact"/>
        </dgm:presLayoutVars>
      </dgm:prSet>
      <dgm:spPr/>
    </dgm:pt>
    <dgm:pt modelId="{5221BACC-F3F4-4807-941E-B6FD18B6B50E}" type="pres">
      <dgm:prSet presAssocID="{6300869F-E096-49B2-BC62-2A655D9A94A3}" presName="parTxOnly" presStyleLbl="node1" presStyleIdx="0" presStyleCnt="4" custLinFactNeighborX="27605" custLinFactNeighborY="4402">
        <dgm:presLayoutVars>
          <dgm:chMax val="0"/>
          <dgm:chPref val="0"/>
          <dgm:bulletEnabled val="1"/>
        </dgm:presLayoutVars>
      </dgm:prSet>
      <dgm:spPr/>
      <dgm:t>
        <a:bodyPr/>
        <a:lstStyle/>
        <a:p>
          <a:endParaRPr lang="en-GB"/>
        </a:p>
      </dgm:t>
    </dgm:pt>
    <dgm:pt modelId="{EE8292D1-697F-4F29-BA13-7299CD1C37B7}" type="pres">
      <dgm:prSet presAssocID="{F5D3A8DB-7D96-4F09-8601-CEA9D17BCBDC}" presName="parTxOnlySpace" presStyleCnt="0"/>
      <dgm:spPr/>
    </dgm:pt>
    <dgm:pt modelId="{ABE6DA87-A6C3-4532-809D-6D7DA128956C}" type="pres">
      <dgm:prSet presAssocID="{6C44A61B-3B23-4DDB-9D7D-F08FB65C46B5}" presName="parTxOnly" presStyleLbl="node1" presStyleIdx="1" presStyleCnt="4" custScaleY="104027">
        <dgm:presLayoutVars>
          <dgm:chMax val="0"/>
          <dgm:chPref val="0"/>
          <dgm:bulletEnabled val="1"/>
        </dgm:presLayoutVars>
      </dgm:prSet>
      <dgm:spPr>
        <a:xfrm>
          <a:off x="1444301" y="339078"/>
          <a:ext cx="1601722" cy="640689"/>
        </a:xfrm>
        <a:prstGeom prst="chevron">
          <a:avLst/>
        </a:prstGeom>
      </dgm:spPr>
      <dgm:t>
        <a:bodyPr/>
        <a:lstStyle/>
        <a:p>
          <a:endParaRPr lang="en-GB"/>
        </a:p>
      </dgm:t>
    </dgm:pt>
    <dgm:pt modelId="{B4D4D314-04B9-4D4D-91EC-B947C5BBA501}" type="pres">
      <dgm:prSet presAssocID="{2EFA6A1A-D40F-4345-90E2-035BA5BD3DB8}" presName="parTxOnlySpace" presStyleCnt="0"/>
      <dgm:spPr/>
    </dgm:pt>
    <dgm:pt modelId="{9272BBB1-167B-41F0-B5CC-8C7C9B456D6D}" type="pres">
      <dgm:prSet presAssocID="{44BD63E6-ABCE-4346-B879-F8CB1BA2E875}" presName="parTxOnly" presStyleLbl="node1" presStyleIdx="2" presStyleCnt="4" custScaleY="97433">
        <dgm:presLayoutVars>
          <dgm:chMax val="0"/>
          <dgm:chPref val="0"/>
          <dgm:bulletEnabled val="1"/>
        </dgm:presLayoutVars>
      </dgm:prSet>
      <dgm:spPr/>
      <dgm:t>
        <a:bodyPr/>
        <a:lstStyle/>
        <a:p>
          <a:endParaRPr lang="en-GB"/>
        </a:p>
      </dgm:t>
    </dgm:pt>
    <dgm:pt modelId="{7842EAB5-2FED-4563-9097-9F7059B53177}" type="pres">
      <dgm:prSet presAssocID="{3B60BD2F-D56C-4F94-925A-F2090B419B49}" presName="parTxOnlySpace" presStyleCnt="0"/>
      <dgm:spPr/>
    </dgm:pt>
    <dgm:pt modelId="{F15A306A-54BF-4F42-A24D-220AA74B2FF9}" type="pres">
      <dgm:prSet presAssocID="{2A86384D-7457-410C-924D-A23CE59B80D6}" presName="parTxOnly" presStyleLbl="node1" presStyleIdx="3" presStyleCnt="4" custScaleY="83584">
        <dgm:presLayoutVars>
          <dgm:chMax val="0"/>
          <dgm:chPref val="0"/>
          <dgm:bulletEnabled val="1"/>
        </dgm:presLayoutVars>
      </dgm:prSet>
      <dgm:spPr/>
      <dgm:t>
        <a:bodyPr/>
        <a:lstStyle/>
        <a:p>
          <a:endParaRPr lang="en-GB"/>
        </a:p>
      </dgm:t>
    </dgm:pt>
  </dgm:ptLst>
  <dgm:cxnLst>
    <dgm:cxn modelId="{8650F51D-F38A-4FB2-BCD0-26E48DDE91CF}" type="presOf" srcId="{44BD63E6-ABCE-4346-B879-F8CB1BA2E875}" destId="{9272BBB1-167B-41F0-B5CC-8C7C9B456D6D}" srcOrd="0" destOrd="0" presId="urn:microsoft.com/office/officeart/2005/8/layout/chevron1"/>
    <dgm:cxn modelId="{3CCE019C-0F61-4BDE-B5E9-FDEF347CDC9F}" srcId="{94DE1E6A-621D-4CF7-A16E-30BA52F74089}" destId="{44BD63E6-ABCE-4346-B879-F8CB1BA2E875}" srcOrd="2" destOrd="0" parTransId="{F3F921B7-6C2C-45D0-A0B8-746F30563566}" sibTransId="{3B60BD2F-D56C-4F94-925A-F2090B419B49}"/>
    <dgm:cxn modelId="{593FF3D8-C99A-461A-AEAF-8E4B9AF75BB0}" srcId="{94DE1E6A-621D-4CF7-A16E-30BA52F74089}" destId="{2A86384D-7457-410C-924D-A23CE59B80D6}" srcOrd="3" destOrd="0" parTransId="{1EFCD070-8052-43B1-9714-29D55CF7ABB1}" sibTransId="{B758C95D-C389-4B8C-9246-E52CA2511B79}"/>
    <dgm:cxn modelId="{5082E753-8F69-4CC9-A43B-BA84F48B95A9}" type="presOf" srcId="{6300869F-E096-49B2-BC62-2A655D9A94A3}" destId="{5221BACC-F3F4-4807-941E-B6FD18B6B50E}" srcOrd="0" destOrd="0" presId="urn:microsoft.com/office/officeart/2005/8/layout/chevron1"/>
    <dgm:cxn modelId="{F00E3848-B37F-4FA0-AC29-7239E7EE519A}" srcId="{94DE1E6A-621D-4CF7-A16E-30BA52F74089}" destId="{6300869F-E096-49B2-BC62-2A655D9A94A3}" srcOrd="0" destOrd="0" parTransId="{8EC34BC0-FB90-41FA-896C-BD371B8EECB7}" sibTransId="{F5D3A8DB-7D96-4F09-8601-CEA9D17BCBDC}"/>
    <dgm:cxn modelId="{1F1CEE3B-9EA2-4548-A960-AE421C1C7051}" srcId="{94DE1E6A-621D-4CF7-A16E-30BA52F74089}" destId="{6C44A61B-3B23-4DDB-9D7D-F08FB65C46B5}" srcOrd="1" destOrd="0" parTransId="{EB09765E-4499-42A7-86EF-32C521B9285A}" sibTransId="{2EFA6A1A-D40F-4345-90E2-035BA5BD3DB8}"/>
    <dgm:cxn modelId="{3B0F142C-E6BD-4C1E-8DE7-A116F2D7F724}" type="presOf" srcId="{6C44A61B-3B23-4DDB-9D7D-F08FB65C46B5}" destId="{ABE6DA87-A6C3-4532-809D-6D7DA128956C}" srcOrd="0" destOrd="0" presId="urn:microsoft.com/office/officeart/2005/8/layout/chevron1"/>
    <dgm:cxn modelId="{47D9224B-7B1C-4F5C-9EBC-AC79BC4CB470}" type="presOf" srcId="{2A86384D-7457-410C-924D-A23CE59B80D6}" destId="{F15A306A-54BF-4F42-A24D-220AA74B2FF9}" srcOrd="0" destOrd="0" presId="urn:microsoft.com/office/officeart/2005/8/layout/chevron1"/>
    <dgm:cxn modelId="{D92986E5-C462-4BAF-95C3-8CAC7A5C58D3}" type="presOf" srcId="{94DE1E6A-621D-4CF7-A16E-30BA52F74089}" destId="{1A8E78D8-ACF3-4341-8B12-CB7D27BF603B}" srcOrd="0" destOrd="0" presId="urn:microsoft.com/office/officeart/2005/8/layout/chevron1"/>
    <dgm:cxn modelId="{33A1F7F3-4092-4EC6-9031-59BF76011ED6}" type="presParOf" srcId="{1A8E78D8-ACF3-4341-8B12-CB7D27BF603B}" destId="{5221BACC-F3F4-4807-941E-B6FD18B6B50E}" srcOrd="0" destOrd="0" presId="urn:microsoft.com/office/officeart/2005/8/layout/chevron1"/>
    <dgm:cxn modelId="{116D110A-0C07-460C-BC77-F565C9AE2862}" type="presParOf" srcId="{1A8E78D8-ACF3-4341-8B12-CB7D27BF603B}" destId="{EE8292D1-697F-4F29-BA13-7299CD1C37B7}" srcOrd="1" destOrd="0" presId="urn:microsoft.com/office/officeart/2005/8/layout/chevron1"/>
    <dgm:cxn modelId="{78AC9CC4-4E73-4EFE-B59E-67CE265AFCA1}" type="presParOf" srcId="{1A8E78D8-ACF3-4341-8B12-CB7D27BF603B}" destId="{ABE6DA87-A6C3-4532-809D-6D7DA128956C}" srcOrd="2" destOrd="0" presId="urn:microsoft.com/office/officeart/2005/8/layout/chevron1"/>
    <dgm:cxn modelId="{FB0717BE-B5B4-4F88-A2CE-638E874E1E27}" type="presParOf" srcId="{1A8E78D8-ACF3-4341-8B12-CB7D27BF603B}" destId="{B4D4D314-04B9-4D4D-91EC-B947C5BBA501}" srcOrd="3" destOrd="0" presId="urn:microsoft.com/office/officeart/2005/8/layout/chevron1"/>
    <dgm:cxn modelId="{005A70E5-D021-4F11-855F-BF4888D3480A}" type="presParOf" srcId="{1A8E78D8-ACF3-4341-8B12-CB7D27BF603B}" destId="{9272BBB1-167B-41F0-B5CC-8C7C9B456D6D}" srcOrd="4" destOrd="0" presId="urn:microsoft.com/office/officeart/2005/8/layout/chevron1"/>
    <dgm:cxn modelId="{5300DC33-71B7-42C8-BC4B-C60BBBA98346}" type="presParOf" srcId="{1A8E78D8-ACF3-4341-8B12-CB7D27BF603B}" destId="{7842EAB5-2FED-4563-9097-9F7059B53177}" srcOrd="5" destOrd="0" presId="urn:microsoft.com/office/officeart/2005/8/layout/chevron1"/>
    <dgm:cxn modelId="{14A43E1B-BCB0-4F13-B7FB-104E72422A22}" type="presParOf" srcId="{1A8E78D8-ACF3-4341-8B12-CB7D27BF603B}" destId="{F15A306A-54BF-4F42-A24D-220AA74B2FF9}"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6FC1C-A928-4ECE-85FE-124351725883}" type="doc">
      <dgm:prSet loTypeId="urn:microsoft.com/office/officeart/2005/8/layout/process1" loCatId="process" qsTypeId="urn:microsoft.com/office/officeart/2005/8/quickstyle/simple1" qsCatId="simple" csTypeId="urn:microsoft.com/office/officeart/2005/8/colors/accent1_2" csCatId="accent1" phldr="1"/>
      <dgm:spPr/>
    </dgm:pt>
    <dgm:pt modelId="{FD6F99FF-B787-4128-A42C-221A258EE98F}">
      <dgm:prSet phldrT="[Text]" custT="1"/>
      <dgm:spPr>
        <a:noFill/>
        <a:ln>
          <a:solidFill>
            <a:srgbClr val="002060"/>
          </a:solidFill>
        </a:ln>
      </dgm:spPr>
      <dgm:t>
        <a:bodyPr/>
        <a:lstStyle/>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Class input &amp; ‘parallel’ group class  tasks</a:t>
          </a:r>
        </a:p>
      </dgm:t>
    </dgm:pt>
    <dgm:pt modelId="{BB9345D0-CB31-45D4-9009-920E0C8866F8}" type="parTrans" cxnId="{B0C07CD5-B76B-4D8A-926D-752DF2D907ED}">
      <dgm:prSet/>
      <dgm:spPr/>
      <dgm:t>
        <a:bodyPr/>
        <a:lstStyle/>
        <a:p>
          <a:endParaRPr lang="en-GB">
            <a:solidFill>
              <a:srgbClr val="002060"/>
            </a:solidFill>
          </a:endParaRPr>
        </a:p>
      </dgm:t>
    </dgm:pt>
    <dgm:pt modelId="{52189815-D1AE-4DA3-8329-3A19AFAEAA33}" type="sibTrans" cxnId="{B0C07CD5-B76B-4D8A-926D-752DF2D907ED}">
      <dgm:prSet/>
      <dgm:spPr/>
      <dgm:t>
        <a:bodyPr/>
        <a:lstStyle/>
        <a:p>
          <a:endParaRPr lang="en-GB">
            <a:solidFill>
              <a:srgbClr val="002060"/>
            </a:solidFill>
          </a:endParaRPr>
        </a:p>
      </dgm:t>
    </dgm:pt>
    <dgm:pt modelId="{6F2B02F2-FCE5-474A-AF10-CB4F8400CFA3}">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Group write up </a:t>
          </a:r>
        </a:p>
      </dgm:t>
    </dgm:pt>
    <dgm:pt modelId="{87867FC1-C67C-4EF9-834F-CEFFD7E8AE67}" type="parTrans" cxnId="{EB8817C3-FD4D-4350-94EC-E19A54EA4A13}">
      <dgm:prSet/>
      <dgm:spPr/>
      <dgm:t>
        <a:bodyPr/>
        <a:lstStyle/>
        <a:p>
          <a:endParaRPr lang="en-GB">
            <a:solidFill>
              <a:srgbClr val="002060"/>
            </a:solidFill>
          </a:endParaRPr>
        </a:p>
      </dgm:t>
    </dgm:pt>
    <dgm:pt modelId="{A0176803-150E-4391-BAA3-A5414D4A9F0D}" type="sibTrans" cxnId="{EB8817C3-FD4D-4350-94EC-E19A54EA4A13}">
      <dgm:prSet/>
      <dgm:spPr/>
      <dgm:t>
        <a:bodyPr/>
        <a:lstStyle/>
        <a:p>
          <a:endParaRPr lang="en-GB">
            <a:solidFill>
              <a:srgbClr val="002060"/>
            </a:solidFill>
          </a:endParaRPr>
        </a:p>
      </dgm:t>
    </dgm:pt>
    <dgm:pt modelId="{EC8AD5A2-0FAF-4D0D-BAF7-3343B9EC0551}">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Lecturer group </a:t>
          </a:r>
          <a:r>
            <a:rPr lang="en-GB" sz="1300" b="1" kern="1200">
              <a:solidFill>
                <a:srgbClr val="C00000"/>
              </a:solidFill>
              <a:latin typeface="Calibri"/>
              <a:ea typeface="+mn-ea"/>
              <a:cs typeface="+mn-cs"/>
            </a:rPr>
            <a:t>FFB</a:t>
          </a:r>
        </a:p>
      </dgm:t>
    </dgm:pt>
    <dgm:pt modelId="{5FC25C77-5F96-4068-A520-C69E7C81F240}" type="parTrans" cxnId="{B0FB622D-68D3-4E04-83BD-5823A9AF9221}">
      <dgm:prSet/>
      <dgm:spPr/>
      <dgm:t>
        <a:bodyPr/>
        <a:lstStyle/>
        <a:p>
          <a:endParaRPr lang="en-GB">
            <a:solidFill>
              <a:srgbClr val="002060"/>
            </a:solidFill>
          </a:endParaRPr>
        </a:p>
      </dgm:t>
    </dgm:pt>
    <dgm:pt modelId="{79C12D4E-ACF6-4C61-8B36-B48EB5654456}" type="sibTrans" cxnId="{B0FB622D-68D3-4E04-83BD-5823A9AF9221}">
      <dgm:prSet/>
      <dgm:spPr/>
      <dgm:t>
        <a:bodyPr/>
        <a:lstStyle/>
        <a:p>
          <a:endParaRPr lang="en-GB">
            <a:solidFill>
              <a:srgbClr val="002060"/>
            </a:solidFill>
          </a:endParaRPr>
        </a:p>
      </dgm:t>
    </dgm:pt>
    <dgm:pt modelId="{631C3D8E-70EA-4A2D-A769-6B187819806F}">
      <dgm:prSet phldrT="[Text]"/>
      <dgm:spPr>
        <a:noFill/>
        <a:ln>
          <a:solidFill>
            <a:srgbClr val="002060"/>
          </a:solidFill>
        </a:ln>
      </dgm:spPr>
      <dgm:t>
        <a:bodyPr/>
        <a:lstStyle/>
        <a:p>
          <a:r>
            <a:rPr lang="en-GB">
              <a:solidFill>
                <a:srgbClr val="002060"/>
              </a:solidFill>
            </a:rPr>
            <a:t>Individual final assignment </a:t>
          </a:r>
        </a:p>
      </dgm:t>
    </dgm:pt>
    <dgm:pt modelId="{E42D3D08-6F28-47C6-9509-BD838A32A6C9}" type="parTrans" cxnId="{3F82504C-0630-4657-9653-DCB7EC53D463}">
      <dgm:prSet/>
      <dgm:spPr/>
      <dgm:t>
        <a:bodyPr/>
        <a:lstStyle/>
        <a:p>
          <a:endParaRPr lang="en-GB">
            <a:solidFill>
              <a:srgbClr val="002060"/>
            </a:solidFill>
          </a:endParaRPr>
        </a:p>
      </dgm:t>
    </dgm:pt>
    <dgm:pt modelId="{D0F40E56-B998-4516-9750-D4F94CFA69F6}" type="sibTrans" cxnId="{3F82504C-0630-4657-9653-DCB7EC53D463}">
      <dgm:prSet/>
      <dgm:spPr/>
      <dgm:t>
        <a:bodyPr/>
        <a:lstStyle/>
        <a:p>
          <a:endParaRPr lang="en-GB">
            <a:solidFill>
              <a:srgbClr val="002060"/>
            </a:solidFill>
          </a:endParaRPr>
        </a:p>
      </dgm:t>
    </dgm:pt>
    <dgm:pt modelId="{47DAFC32-BBF9-4FA0-9B99-9E3A47C45906}">
      <dgm:prSet phldrT="[Text]"/>
      <dgm:spPr>
        <a:noFill/>
        <a:ln>
          <a:solidFill>
            <a:srgbClr val="002060"/>
          </a:solidFill>
        </a:ln>
      </dgm:spPr>
      <dgm:t>
        <a:bodyPr/>
        <a:lstStyle/>
        <a:p>
          <a:r>
            <a:rPr lang="en-GB">
              <a:solidFill>
                <a:srgbClr val="002060"/>
              </a:solidFill>
            </a:rPr>
            <a:t>Lecturer </a:t>
          </a:r>
          <a:r>
            <a:rPr lang="en-GB" b="1">
              <a:solidFill>
                <a:srgbClr val="C00000"/>
              </a:solidFill>
            </a:rPr>
            <a:t>FB</a:t>
          </a:r>
          <a:r>
            <a:rPr lang="en-GB">
              <a:solidFill>
                <a:srgbClr val="002060"/>
              </a:solidFill>
            </a:rPr>
            <a:t> (individual and generic; transferable &amp; specific) </a:t>
          </a:r>
        </a:p>
      </dgm:t>
    </dgm:pt>
    <dgm:pt modelId="{C64E8714-E4C2-47D6-988F-75C64C2B69C0}" type="parTrans" cxnId="{F8B3AF6B-30C5-47B8-9A59-9C708189BD2F}">
      <dgm:prSet/>
      <dgm:spPr/>
      <dgm:t>
        <a:bodyPr/>
        <a:lstStyle/>
        <a:p>
          <a:endParaRPr lang="en-GB">
            <a:solidFill>
              <a:srgbClr val="002060"/>
            </a:solidFill>
          </a:endParaRPr>
        </a:p>
      </dgm:t>
    </dgm:pt>
    <dgm:pt modelId="{594F6382-8D52-4CF6-AAF1-277C35B57CB8}" type="sibTrans" cxnId="{F8B3AF6B-30C5-47B8-9A59-9C708189BD2F}">
      <dgm:prSet/>
      <dgm:spPr/>
      <dgm:t>
        <a:bodyPr/>
        <a:lstStyle/>
        <a:p>
          <a:endParaRPr lang="en-GB">
            <a:solidFill>
              <a:srgbClr val="002060"/>
            </a:solidFill>
          </a:endParaRPr>
        </a:p>
      </dgm:t>
    </dgm:pt>
    <dgm:pt modelId="{F8FE7FC8-B97B-44B8-B595-24EA56990C08}">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‘Model’ annotated e.g.; FAQs</a:t>
          </a:r>
        </a:p>
      </dgm:t>
    </dgm:pt>
    <dgm:pt modelId="{424EE504-CE04-41DF-91FC-BE99E84880F2}" type="parTrans" cxnId="{DCC16ABF-4EE9-4957-9D77-FBB8AE94590A}">
      <dgm:prSet/>
      <dgm:spPr/>
      <dgm:t>
        <a:bodyPr/>
        <a:lstStyle/>
        <a:p>
          <a:endParaRPr lang="en-GB"/>
        </a:p>
      </dgm:t>
    </dgm:pt>
    <dgm:pt modelId="{5303691E-63D6-4550-B0C6-E4EC3F2CA62E}" type="sibTrans" cxnId="{DCC16ABF-4EE9-4957-9D77-FBB8AE94590A}">
      <dgm:prSet/>
      <dgm:spPr/>
      <dgm:t>
        <a:bodyPr/>
        <a:lstStyle/>
        <a:p>
          <a:endParaRPr lang="en-GB"/>
        </a:p>
      </dgm:t>
    </dgm:pt>
    <dgm:pt modelId="{E1BF0D47-FD53-4C7F-BC77-0BD0C8584FFA}" type="pres">
      <dgm:prSet presAssocID="{AF86FC1C-A928-4ECE-85FE-124351725883}" presName="Name0" presStyleCnt="0">
        <dgm:presLayoutVars>
          <dgm:dir/>
          <dgm:resizeHandles val="exact"/>
        </dgm:presLayoutVars>
      </dgm:prSet>
      <dgm:spPr/>
    </dgm:pt>
    <dgm:pt modelId="{9A87CE89-1828-4B24-A53D-277D49CCA3CA}" type="pres">
      <dgm:prSet presAssocID="{FD6F99FF-B787-4128-A42C-221A258EE98F}" presName="node" presStyleLbl="node1" presStyleIdx="0" presStyleCnt="6">
        <dgm:presLayoutVars>
          <dgm:bulletEnabled val="1"/>
        </dgm:presLayoutVars>
      </dgm:prSet>
      <dgm:spPr/>
      <dgm:t>
        <a:bodyPr/>
        <a:lstStyle/>
        <a:p>
          <a:endParaRPr lang="en-GB"/>
        </a:p>
      </dgm:t>
    </dgm:pt>
    <dgm:pt modelId="{B47C74D3-8ED4-4159-910C-CA8591C36843}" type="pres">
      <dgm:prSet presAssocID="{52189815-D1AE-4DA3-8329-3A19AFAEAA33}" presName="sibTrans" presStyleLbl="sibTrans2D1" presStyleIdx="0" presStyleCnt="5"/>
      <dgm:spPr/>
      <dgm:t>
        <a:bodyPr/>
        <a:lstStyle/>
        <a:p>
          <a:endParaRPr lang="en-GB"/>
        </a:p>
      </dgm:t>
    </dgm:pt>
    <dgm:pt modelId="{DBE0AD3F-711B-43FC-BD4B-F8972EEB3563}" type="pres">
      <dgm:prSet presAssocID="{52189815-D1AE-4DA3-8329-3A19AFAEAA33}" presName="connectorText" presStyleLbl="sibTrans2D1" presStyleIdx="0" presStyleCnt="5"/>
      <dgm:spPr/>
      <dgm:t>
        <a:bodyPr/>
        <a:lstStyle/>
        <a:p>
          <a:endParaRPr lang="en-GB"/>
        </a:p>
      </dgm:t>
    </dgm:pt>
    <dgm:pt modelId="{E339CD40-5C76-49AD-B462-76855B0616D3}" type="pres">
      <dgm:prSet presAssocID="{6F2B02F2-FCE5-474A-AF10-CB4F8400CFA3}" presName="node" presStyleLbl="node1" presStyleIdx="1" presStyleCnt="6">
        <dgm:presLayoutVars>
          <dgm:bulletEnabled val="1"/>
        </dgm:presLayoutVars>
      </dgm:prSet>
      <dgm:spPr>
        <a:xfrm>
          <a:off x="1294804" y="1591763"/>
          <a:ext cx="922734" cy="880472"/>
        </a:xfrm>
        <a:prstGeom prst="roundRect">
          <a:avLst>
            <a:gd name="adj" fmla="val 10000"/>
          </a:avLst>
        </a:prstGeom>
      </dgm:spPr>
      <dgm:t>
        <a:bodyPr/>
        <a:lstStyle/>
        <a:p>
          <a:endParaRPr lang="en-GB"/>
        </a:p>
      </dgm:t>
    </dgm:pt>
    <dgm:pt modelId="{69218690-DB3E-4F5B-A16C-405ED66EB9B5}" type="pres">
      <dgm:prSet presAssocID="{A0176803-150E-4391-BAA3-A5414D4A9F0D}" presName="sibTrans" presStyleLbl="sibTrans2D1" presStyleIdx="1" presStyleCnt="5"/>
      <dgm:spPr/>
      <dgm:t>
        <a:bodyPr/>
        <a:lstStyle/>
        <a:p>
          <a:endParaRPr lang="en-GB"/>
        </a:p>
      </dgm:t>
    </dgm:pt>
    <dgm:pt modelId="{F1A094F0-93F9-402F-AA3F-8B8506932A7C}" type="pres">
      <dgm:prSet presAssocID="{A0176803-150E-4391-BAA3-A5414D4A9F0D}" presName="connectorText" presStyleLbl="sibTrans2D1" presStyleIdx="1" presStyleCnt="5"/>
      <dgm:spPr/>
      <dgm:t>
        <a:bodyPr/>
        <a:lstStyle/>
        <a:p>
          <a:endParaRPr lang="en-GB"/>
        </a:p>
      </dgm:t>
    </dgm:pt>
    <dgm:pt modelId="{331AEF3C-89BE-4DD6-A67B-19D63D94591E}" type="pres">
      <dgm:prSet presAssocID="{EC8AD5A2-0FAF-4D0D-BAF7-3343B9EC0551}" presName="node" presStyleLbl="node1" presStyleIdx="2" presStyleCnt="6">
        <dgm:presLayoutVars>
          <dgm:bulletEnabled val="1"/>
        </dgm:presLayoutVars>
      </dgm:prSet>
      <dgm:spPr>
        <a:xfrm>
          <a:off x="2586632" y="1591763"/>
          <a:ext cx="922734" cy="880472"/>
        </a:xfrm>
        <a:prstGeom prst="roundRect">
          <a:avLst>
            <a:gd name="adj" fmla="val 10000"/>
          </a:avLst>
        </a:prstGeom>
      </dgm:spPr>
      <dgm:t>
        <a:bodyPr/>
        <a:lstStyle/>
        <a:p>
          <a:endParaRPr lang="en-GB"/>
        </a:p>
      </dgm:t>
    </dgm:pt>
    <dgm:pt modelId="{6DE9AC8D-25D9-458F-8CCA-D1A676F55462}" type="pres">
      <dgm:prSet presAssocID="{79C12D4E-ACF6-4C61-8B36-B48EB5654456}" presName="sibTrans" presStyleLbl="sibTrans2D1" presStyleIdx="2" presStyleCnt="5"/>
      <dgm:spPr/>
      <dgm:t>
        <a:bodyPr/>
        <a:lstStyle/>
        <a:p>
          <a:endParaRPr lang="en-GB"/>
        </a:p>
      </dgm:t>
    </dgm:pt>
    <dgm:pt modelId="{F6BE0BB7-0143-428D-83EF-CE1C04E80C8F}" type="pres">
      <dgm:prSet presAssocID="{79C12D4E-ACF6-4C61-8B36-B48EB5654456}" presName="connectorText" presStyleLbl="sibTrans2D1" presStyleIdx="2" presStyleCnt="5"/>
      <dgm:spPr/>
      <dgm:t>
        <a:bodyPr/>
        <a:lstStyle/>
        <a:p>
          <a:endParaRPr lang="en-GB"/>
        </a:p>
      </dgm:t>
    </dgm:pt>
    <dgm:pt modelId="{21CFE686-9785-488C-947E-99552EB9F160}" type="pres">
      <dgm:prSet presAssocID="{F8FE7FC8-B97B-44B8-B595-24EA56990C08}" presName="node" presStyleLbl="node1" presStyleIdx="3" presStyleCnt="6">
        <dgm:presLayoutVars>
          <dgm:bulletEnabled val="1"/>
        </dgm:presLayoutVars>
      </dgm:prSet>
      <dgm:spPr/>
      <dgm:t>
        <a:bodyPr/>
        <a:lstStyle/>
        <a:p>
          <a:endParaRPr lang="en-GB"/>
        </a:p>
      </dgm:t>
    </dgm:pt>
    <dgm:pt modelId="{19854200-1E6F-4215-8346-4D48797759C9}" type="pres">
      <dgm:prSet presAssocID="{5303691E-63D6-4550-B0C6-E4EC3F2CA62E}" presName="sibTrans" presStyleLbl="sibTrans2D1" presStyleIdx="3" presStyleCnt="5"/>
      <dgm:spPr/>
      <dgm:t>
        <a:bodyPr/>
        <a:lstStyle/>
        <a:p>
          <a:endParaRPr lang="en-GB"/>
        </a:p>
      </dgm:t>
    </dgm:pt>
    <dgm:pt modelId="{71DB47A1-00DD-455D-8BAE-11DBDD3F507F}" type="pres">
      <dgm:prSet presAssocID="{5303691E-63D6-4550-B0C6-E4EC3F2CA62E}" presName="connectorText" presStyleLbl="sibTrans2D1" presStyleIdx="3" presStyleCnt="5"/>
      <dgm:spPr/>
      <dgm:t>
        <a:bodyPr/>
        <a:lstStyle/>
        <a:p>
          <a:endParaRPr lang="en-GB"/>
        </a:p>
      </dgm:t>
    </dgm:pt>
    <dgm:pt modelId="{EE21E56C-3F65-4D0A-AB1D-D7CB62D417B4}" type="pres">
      <dgm:prSet presAssocID="{631C3D8E-70EA-4A2D-A769-6B187819806F}" presName="node" presStyleLbl="node1" presStyleIdx="4" presStyleCnt="6">
        <dgm:presLayoutVars>
          <dgm:bulletEnabled val="1"/>
        </dgm:presLayoutVars>
      </dgm:prSet>
      <dgm:spPr/>
      <dgm:t>
        <a:bodyPr/>
        <a:lstStyle/>
        <a:p>
          <a:endParaRPr lang="en-GB"/>
        </a:p>
      </dgm:t>
    </dgm:pt>
    <dgm:pt modelId="{CC3B53B3-95D5-48C0-962D-3D4BFB3D74BB}" type="pres">
      <dgm:prSet presAssocID="{D0F40E56-B998-4516-9750-D4F94CFA69F6}" presName="sibTrans" presStyleLbl="sibTrans2D1" presStyleIdx="4" presStyleCnt="5"/>
      <dgm:spPr/>
      <dgm:t>
        <a:bodyPr/>
        <a:lstStyle/>
        <a:p>
          <a:endParaRPr lang="en-GB"/>
        </a:p>
      </dgm:t>
    </dgm:pt>
    <dgm:pt modelId="{7987DB2E-688E-495B-BA51-4F338D6252A7}" type="pres">
      <dgm:prSet presAssocID="{D0F40E56-B998-4516-9750-D4F94CFA69F6}" presName="connectorText" presStyleLbl="sibTrans2D1" presStyleIdx="4" presStyleCnt="5"/>
      <dgm:spPr/>
      <dgm:t>
        <a:bodyPr/>
        <a:lstStyle/>
        <a:p>
          <a:endParaRPr lang="en-GB"/>
        </a:p>
      </dgm:t>
    </dgm:pt>
    <dgm:pt modelId="{522B6792-A5B5-4D08-A0A2-0693F346768B}" type="pres">
      <dgm:prSet presAssocID="{47DAFC32-BBF9-4FA0-9B99-9E3A47C45906}" presName="node" presStyleLbl="node1" presStyleIdx="5" presStyleCnt="6">
        <dgm:presLayoutVars>
          <dgm:bulletEnabled val="1"/>
        </dgm:presLayoutVars>
      </dgm:prSet>
      <dgm:spPr/>
      <dgm:t>
        <a:bodyPr/>
        <a:lstStyle/>
        <a:p>
          <a:endParaRPr lang="en-GB"/>
        </a:p>
      </dgm:t>
    </dgm:pt>
  </dgm:ptLst>
  <dgm:cxnLst>
    <dgm:cxn modelId="{1FE22060-9403-4090-BAA1-A5EC5EC33A0F}" type="presOf" srcId="{D0F40E56-B998-4516-9750-D4F94CFA69F6}" destId="{CC3B53B3-95D5-48C0-962D-3D4BFB3D74BB}" srcOrd="0" destOrd="0" presId="urn:microsoft.com/office/officeart/2005/8/layout/process1"/>
    <dgm:cxn modelId="{B040495E-B7EF-4657-8387-6997CC01365C}" type="presOf" srcId="{AF86FC1C-A928-4ECE-85FE-124351725883}" destId="{E1BF0D47-FD53-4C7F-BC77-0BD0C8584FFA}" srcOrd="0" destOrd="0" presId="urn:microsoft.com/office/officeart/2005/8/layout/process1"/>
    <dgm:cxn modelId="{B0FB622D-68D3-4E04-83BD-5823A9AF9221}" srcId="{AF86FC1C-A928-4ECE-85FE-124351725883}" destId="{EC8AD5A2-0FAF-4D0D-BAF7-3343B9EC0551}" srcOrd="2" destOrd="0" parTransId="{5FC25C77-5F96-4068-A520-C69E7C81F240}" sibTransId="{79C12D4E-ACF6-4C61-8B36-B48EB5654456}"/>
    <dgm:cxn modelId="{3960D651-8F46-4935-90EC-45417C020A41}" type="presOf" srcId="{A0176803-150E-4391-BAA3-A5414D4A9F0D}" destId="{F1A094F0-93F9-402F-AA3F-8B8506932A7C}" srcOrd="1" destOrd="0" presId="urn:microsoft.com/office/officeart/2005/8/layout/process1"/>
    <dgm:cxn modelId="{B0C07CD5-B76B-4D8A-926D-752DF2D907ED}" srcId="{AF86FC1C-A928-4ECE-85FE-124351725883}" destId="{FD6F99FF-B787-4128-A42C-221A258EE98F}" srcOrd="0" destOrd="0" parTransId="{BB9345D0-CB31-45D4-9009-920E0C8866F8}" sibTransId="{52189815-D1AE-4DA3-8329-3A19AFAEAA33}"/>
    <dgm:cxn modelId="{A90A2D53-1612-4C34-A048-FBEE7E65E88B}" type="presOf" srcId="{79C12D4E-ACF6-4C61-8B36-B48EB5654456}" destId="{6DE9AC8D-25D9-458F-8CCA-D1A676F55462}" srcOrd="0" destOrd="0" presId="urn:microsoft.com/office/officeart/2005/8/layout/process1"/>
    <dgm:cxn modelId="{4F184D67-301D-4299-89E9-923D71579295}" type="presOf" srcId="{F8FE7FC8-B97B-44B8-B595-24EA56990C08}" destId="{21CFE686-9785-488C-947E-99552EB9F160}" srcOrd="0" destOrd="0" presId="urn:microsoft.com/office/officeart/2005/8/layout/process1"/>
    <dgm:cxn modelId="{5EEF3FEF-972A-4B90-9FB0-9DFF871D4854}" type="presOf" srcId="{631C3D8E-70EA-4A2D-A769-6B187819806F}" destId="{EE21E56C-3F65-4D0A-AB1D-D7CB62D417B4}" srcOrd="0" destOrd="0" presId="urn:microsoft.com/office/officeart/2005/8/layout/process1"/>
    <dgm:cxn modelId="{C417D648-6A1F-45D6-9B2B-6E220954291B}" type="presOf" srcId="{52189815-D1AE-4DA3-8329-3A19AFAEAA33}" destId="{DBE0AD3F-711B-43FC-BD4B-F8972EEB3563}" srcOrd="1" destOrd="0" presId="urn:microsoft.com/office/officeart/2005/8/layout/process1"/>
    <dgm:cxn modelId="{EB8817C3-FD4D-4350-94EC-E19A54EA4A13}" srcId="{AF86FC1C-A928-4ECE-85FE-124351725883}" destId="{6F2B02F2-FCE5-474A-AF10-CB4F8400CFA3}" srcOrd="1" destOrd="0" parTransId="{87867FC1-C67C-4EF9-834F-CEFFD7E8AE67}" sibTransId="{A0176803-150E-4391-BAA3-A5414D4A9F0D}"/>
    <dgm:cxn modelId="{3F82504C-0630-4657-9653-DCB7EC53D463}" srcId="{AF86FC1C-A928-4ECE-85FE-124351725883}" destId="{631C3D8E-70EA-4A2D-A769-6B187819806F}" srcOrd="4" destOrd="0" parTransId="{E42D3D08-6F28-47C6-9509-BD838A32A6C9}" sibTransId="{D0F40E56-B998-4516-9750-D4F94CFA69F6}"/>
    <dgm:cxn modelId="{4BEDE75A-8DFC-4A8A-9103-1A343F6D5006}" type="presOf" srcId="{5303691E-63D6-4550-B0C6-E4EC3F2CA62E}" destId="{71DB47A1-00DD-455D-8BAE-11DBDD3F507F}" srcOrd="1" destOrd="0" presId="urn:microsoft.com/office/officeart/2005/8/layout/process1"/>
    <dgm:cxn modelId="{FA1DC99C-8976-45E4-85FC-8B493EB5ABAD}" type="presOf" srcId="{A0176803-150E-4391-BAA3-A5414D4A9F0D}" destId="{69218690-DB3E-4F5B-A16C-405ED66EB9B5}" srcOrd="0" destOrd="0" presId="urn:microsoft.com/office/officeart/2005/8/layout/process1"/>
    <dgm:cxn modelId="{71B7BD37-70BA-4073-9BDD-FE76DB86FDBA}" type="presOf" srcId="{6F2B02F2-FCE5-474A-AF10-CB4F8400CFA3}" destId="{E339CD40-5C76-49AD-B462-76855B0616D3}" srcOrd="0" destOrd="0" presId="urn:microsoft.com/office/officeart/2005/8/layout/process1"/>
    <dgm:cxn modelId="{38F21237-5F8C-4093-8266-53A8B1200512}" type="presOf" srcId="{52189815-D1AE-4DA3-8329-3A19AFAEAA33}" destId="{B47C74D3-8ED4-4159-910C-CA8591C36843}" srcOrd="0" destOrd="0" presId="urn:microsoft.com/office/officeart/2005/8/layout/process1"/>
    <dgm:cxn modelId="{DCC16ABF-4EE9-4957-9D77-FBB8AE94590A}" srcId="{AF86FC1C-A928-4ECE-85FE-124351725883}" destId="{F8FE7FC8-B97B-44B8-B595-24EA56990C08}" srcOrd="3" destOrd="0" parTransId="{424EE504-CE04-41DF-91FC-BE99E84880F2}" sibTransId="{5303691E-63D6-4550-B0C6-E4EC3F2CA62E}"/>
    <dgm:cxn modelId="{C7447447-D0A6-4601-B381-A0B0FFCD10F0}" type="presOf" srcId="{47DAFC32-BBF9-4FA0-9B99-9E3A47C45906}" destId="{522B6792-A5B5-4D08-A0A2-0693F346768B}" srcOrd="0" destOrd="0" presId="urn:microsoft.com/office/officeart/2005/8/layout/process1"/>
    <dgm:cxn modelId="{264329B9-A1A6-48A0-9326-4CAC965D0334}" type="presOf" srcId="{EC8AD5A2-0FAF-4D0D-BAF7-3343B9EC0551}" destId="{331AEF3C-89BE-4DD6-A67B-19D63D94591E}" srcOrd="0" destOrd="0" presId="urn:microsoft.com/office/officeart/2005/8/layout/process1"/>
    <dgm:cxn modelId="{74213DAD-3954-4053-8A57-567CEAFA4C51}" type="presOf" srcId="{D0F40E56-B998-4516-9750-D4F94CFA69F6}" destId="{7987DB2E-688E-495B-BA51-4F338D6252A7}" srcOrd="1" destOrd="0" presId="urn:microsoft.com/office/officeart/2005/8/layout/process1"/>
    <dgm:cxn modelId="{F0550BAD-C3B5-4B95-A4FB-940E5211FA92}" type="presOf" srcId="{5303691E-63D6-4550-B0C6-E4EC3F2CA62E}" destId="{19854200-1E6F-4215-8346-4D48797759C9}" srcOrd="0" destOrd="0" presId="urn:microsoft.com/office/officeart/2005/8/layout/process1"/>
    <dgm:cxn modelId="{F8B3AF6B-30C5-47B8-9A59-9C708189BD2F}" srcId="{AF86FC1C-A928-4ECE-85FE-124351725883}" destId="{47DAFC32-BBF9-4FA0-9B99-9E3A47C45906}" srcOrd="5" destOrd="0" parTransId="{C64E8714-E4C2-47D6-988F-75C64C2B69C0}" sibTransId="{594F6382-8D52-4CF6-AAF1-277C35B57CB8}"/>
    <dgm:cxn modelId="{C381E2F3-EA7C-49FC-BD5F-7E39F00F95B7}" type="presOf" srcId="{79C12D4E-ACF6-4C61-8B36-B48EB5654456}" destId="{F6BE0BB7-0143-428D-83EF-CE1C04E80C8F}" srcOrd="1" destOrd="0" presId="urn:microsoft.com/office/officeart/2005/8/layout/process1"/>
    <dgm:cxn modelId="{7737C78A-8076-4574-92B7-6704A711E859}" type="presOf" srcId="{FD6F99FF-B787-4128-A42C-221A258EE98F}" destId="{9A87CE89-1828-4B24-A53D-277D49CCA3CA}" srcOrd="0" destOrd="0" presId="urn:microsoft.com/office/officeart/2005/8/layout/process1"/>
    <dgm:cxn modelId="{7671E66C-8904-425D-874D-426B634FFA50}" type="presParOf" srcId="{E1BF0D47-FD53-4C7F-BC77-0BD0C8584FFA}" destId="{9A87CE89-1828-4B24-A53D-277D49CCA3CA}" srcOrd="0" destOrd="0" presId="urn:microsoft.com/office/officeart/2005/8/layout/process1"/>
    <dgm:cxn modelId="{A3F148E1-9968-4EBF-AB40-E1A3D4F983B0}" type="presParOf" srcId="{E1BF0D47-FD53-4C7F-BC77-0BD0C8584FFA}" destId="{B47C74D3-8ED4-4159-910C-CA8591C36843}" srcOrd="1" destOrd="0" presId="urn:microsoft.com/office/officeart/2005/8/layout/process1"/>
    <dgm:cxn modelId="{C81600FD-56B6-4F0F-9865-0A66A3E6E189}" type="presParOf" srcId="{B47C74D3-8ED4-4159-910C-CA8591C36843}" destId="{DBE0AD3F-711B-43FC-BD4B-F8972EEB3563}" srcOrd="0" destOrd="0" presId="urn:microsoft.com/office/officeart/2005/8/layout/process1"/>
    <dgm:cxn modelId="{F1EBAF07-D601-4315-939A-82FFFEA12770}" type="presParOf" srcId="{E1BF0D47-FD53-4C7F-BC77-0BD0C8584FFA}" destId="{E339CD40-5C76-49AD-B462-76855B0616D3}" srcOrd="2" destOrd="0" presId="urn:microsoft.com/office/officeart/2005/8/layout/process1"/>
    <dgm:cxn modelId="{F89354CA-38CC-4F08-BDD8-374BA4AF599F}" type="presParOf" srcId="{E1BF0D47-FD53-4C7F-BC77-0BD0C8584FFA}" destId="{69218690-DB3E-4F5B-A16C-405ED66EB9B5}" srcOrd="3" destOrd="0" presId="urn:microsoft.com/office/officeart/2005/8/layout/process1"/>
    <dgm:cxn modelId="{B28913FC-A7C7-4648-A2BA-45F33F4DD5CB}" type="presParOf" srcId="{69218690-DB3E-4F5B-A16C-405ED66EB9B5}" destId="{F1A094F0-93F9-402F-AA3F-8B8506932A7C}" srcOrd="0" destOrd="0" presId="urn:microsoft.com/office/officeart/2005/8/layout/process1"/>
    <dgm:cxn modelId="{A13629D5-3D00-49B3-90E0-A9A23F70BE6E}" type="presParOf" srcId="{E1BF0D47-FD53-4C7F-BC77-0BD0C8584FFA}" destId="{331AEF3C-89BE-4DD6-A67B-19D63D94591E}" srcOrd="4" destOrd="0" presId="urn:microsoft.com/office/officeart/2005/8/layout/process1"/>
    <dgm:cxn modelId="{E693031B-1F55-4280-A2F6-1DC7790E0A23}" type="presParOf" srcId="{E1BF0D47-FD53-4C7F-BC77-0BD0C8584FFA}" destId="{6DE9AC8D-25D9-458F-8CCA-D1A676F55462}" srcOrd="5" destOrd="0" presId="urn:microsoft.com/office/officeart/2005/8/layout/process1"/>
    <dgm:cxn modelId="{B7D171F3-5EE6-41FF-AB82-C704B8B75C3F}" type="presParOf" srcId="{6DE9AC8D-25D9-458F-8CCA-D1A676F55462}" destId="{F6BE0BB7-0143-428D-83EF-CE1C04E80C8F}" srcOrd="0" destOrd="0" presId="urn:microsoft.com/office/officeart/2005/8/layout/process1"/>
    <dgm:cxn modelId="{205D0E6F-98AB-4E3B-81FF-CC73508C2CB0}" type="presParOf" srcId="{E1BF0D47-FD53-4C7F-BC77-0BD0C8584FFA}" destId="{21CFE686-9785-488C-947E-99552EB9F160}" srcOrd="6" destOrd="0" presId="urn:microsoft.com/office/officeart/2005/8/layout/process1"/>
    <dgm:cxn modelId="{78D94EA4-FC4A-4EAE-AE03-FD39A2751DA0}" type="presParOf" srcId="{E1BF0D47-FD53-4C7F-BC77-0BD0C8584FFA}" destId="{19854200-1E6F-4215-8346-4D48797759C9}" srcOrd="7" destOrd="0" presId="urn:microsoft.com/office/officeart/2005/8/layout/process1"/>
    <dgm:cxn modelId="{1498F88D-E64A-438D-AEA3-5703B7683760}" type="presParOf" srcId="{19854200-1E6F-4215-8346-4D48797759C9}" destId="{71DB47A1-00DD-455D-8BAE-11DBDD3F507F}" srcOrd="0" destOrd="0" presId="urn:microsoft.com/office/officeart/2005/8/layout/process1"/>
    <dgm:cxn modelId="{072CF55D-AFF6-4EA7-90CC-94875250927B}" type="presParOf" srcId="{E1BF0D47-FD53-4C7F-BC77-0BD0C8584FFA}" destId="{EE21E56C-3F65-4D0A-AB1D-D7CB62D417B4}" srcOrd="8" destOrd="0" presId="urn:microsoft.com/office/officeart/2005/8/layout/process1"/>
    <dgm:cxn modelId="{CD612C1C-F6FB-4F49-A471-E83EC33DBD86}" type="presParOf" srcId="{E1BF0D47-FD53-4C7F-BC77-0BD0C8584FFA}" destId="{CC3B53B3-95D5-48C0-962D-3D4BFB3D74BB}" srcOrd="9" destOrd="0" presId="urn:microsoft.com/office/officeart/2005/8/layout/process1"/>
    <dgm:cxn modelId="{CBBD1160-EF40-4990-8C3F-848111862B1B}" type="presParOf" srcId="{CC3B53B3-95D5-48C0-962D-3D4BFB3D74BB}" destId="{7987DB2E-688E-495B-BA51-4F338D6252A7}" srcOrd="0" destOrd="0" presId="urn:microsoft.com/office/officeart/2005/8/layout/process1"/>
    <dgm:cxn modelId="{03AD6EBA-F2E2-4BEB-B1D6-874A8AE2A09E}" type="presParOf" srcId="{E1BF0D47-FD53-4C7F-BC77-0BD0C8584FFA}" destId="{522B6792-A5B5-4D08-A0A2-0693F346768B}"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86FC1C-A928-4ECE-85FE-124351725883}" type="doc">
      <dgm:prSet loTypeId="urn:microsoft.com/office/officeart/2005/8/layout/process1" loCatId="process" qsTypeId="urn:microsoft.com/office/officeart/2005/8/quickstyle/simple1" qsCatId="simple" csTypeId="urn:microsoft.com/office/officeart/2005/8/colors/accent1_2" csCatId="accent1" phldr="1"/>
      <dgm:spPr/>
    </dgm:pt>
    <dgm:pt modelId="{FD6F99FF-B787-4128-A42C-221A258EE98F}">
      <dgm:prSet phldrT="[Text]" custT="1"/>
      <dgm:spPr>
        <a:noFill/>
        <a:ln>
          <a:solidFill>
            <a:srgbClr val="002060"/>
          </a:solidFill>
        </a:ln>
      </dgm:spPr>
      <dgm:t>
        <a:bodyPr/>
        <a:lstStyle/>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Assignment workshop</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&amp; FAQs</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&amp; </a:t>
          </a:r>
          <a:r>
            <a:rPr lang="en-GB" sz="1500" kern="1200">
              <a:solidFill>
                <a:srgbClr val="002060"/>
              </a:solidFill>
              <a:latin typeface="Calibri"/>
              <a:ea typeface="+mn-ea"/>
              <a:cs typeface="+mn-cs"/>
              <a:hlinkClick xmlns:r="http://schemas.openxmlformats.org/officeDocument/2006/relationships" r:id="rId1"/>
            </a:rPr>
            <a:t>TAW</a:t>
          </a:r>
          <a:r>
            <a:rPr lang="en-GB" sz="1500" kern="1200">
              <a:solidFill>
                <a:srgbClr val="002060"/>
              </a:solidFill>
              <a:latin typeface="Calibri"/>
              <a:ea typeface="+mn-ea"/>
              <a:cs typeface="+mn-cs"/>
            </a:rPr>
            <a:t> resource</a:t>
          </a:r>
        </a:p>
      </dgm:t>
    </dgm:pt>
    <dgm:pt modelId="{BB9345D0-CB31-45D4-9009-920E0C8866F8}" type="parTrans" cxnId="{B0C07CD5-B76B-4D8A-926D-752DF2D907ED}">
      <dgm:prSet/>
      <dgm:spPr/>
      <dgm:t>
        <a:bodyPr/>
        <a:lstStyle/>
        <a:p>
          <a:endParaRPr lang="en-GB">
            <a:solidFill>
              <a:srgbClr val="002060"/>
            </a:solidFill>
          </a:endParaRPr>
        </a:p>
      </dgm:t>
    </dgm:pt>
    <dgm:pt modelId="{52189815-D1AE-4DA3-8329-3A19AFAEAA33}" type="sibTrans" cxnId="{B0C07CD5-B76B-4D8A-926D-752DF2D907ED}">
      <dgm:prSet/>
      <dgm:spPr/>
      <dgm:t>
        <a:bodyPr/>
        <a:lstStyle/>
        <a:p>
          <a:endParaRPr lang="en-GB">
            <a:solidFill>
              <a:srgbClr val="002060"/>
            </a:solidFill>
          </a:endParaRPr>
        </a:p>
      </dgm:t>
    </dgm:pt>
    <dgm:pt modelId="{6F2B02F2-FCE5-474A-AF10-CB4F8400CFA3}">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Select individual entry from wk1-3</a:t>
          </a:r>
        </a:p>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hlinkClick xmlns:r="http://schemas.openxmlformats.org/officeDocument/2006/relationships" r:id="rId2"/>
            </a:rPr>
            <a:t>Aropa </a:t>
          </a:r>
          <a:endParaRPr lang="en-GB" sz="1300" kern="1200">
            <a:solidFill>
              <a:srgbClr val="002060"/>
            </a:solidFill>
            <a:latin typeface="Calibri"/>
            <a:ea typeface="+mn-ea"/>
            <a:cs typeface="+mn-cs"/>
          </a:endParaRPr>
        </a:p>
      </dgm:t>
    </dgm:pt>
    <dgm:pt modelId="{87867FC1-C67C-4EF9-834F-CEFFD7E8AE67}" type="parTrans" cxnId="{EB8817C3-FD4D-4350-94EC-E19A54EA4A13}">
      <dgm:prSet/>
      <dgm:spPr/>
      <dgm:t>
        <a:bodyPr/>
        <a:lstStyle/>
        <a:p>
          <a:endParaRPr lang="en-GB">
            <a:solidFill>
              <a:srgbClr val="002060"/>
            </a:solidFill>
          </a:endParaRPr>
        </a:p>
      </dgm:t>
    </dgm:pt>
    <dgm:pt modelId="{A0176803-150E-4391-BAA3-A5414D4A9F0D}" type="sibTrans" cxnId="{EB8817C3-FD4D-4350-94EC-E19A54EA4A13}">
      <dgm:prSet/>
      <dgm:spPr/>
      <dgm:t>
        <a:bodyPr/>
        <a:lstStyle/>
        <a:p>
          <a:endParaRPr lang="en-GB">
            <a:solidFill>
              <a:srgbClr val="002060"/>
            </a:solidFill>
          </a:endParaRPr>
        </a:p>
      </dgm:t>
    </dgm:pt>
    <dgm:pt modelId="{EC8AD5A2-0FAF-4D0D-BAF7-3343B9EC0551}">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b="1" kern="1200">
              <a:solidFill>
                <a:srgbClr val="C00000"/>
              </a:solidFill>
              <a:latin typeface="Calibri"/>
              <a:ea typeface="+mn-ea"/>
              <a:cs typeface="+mn-cs"/>
            </a:rPr>
            <a:t>Peer FFB</a:t>
          </a:r>
        </a:p>
      </dgm:t>
    </dgm:pt>
    <dgm:pt modelId="{5FC25C77-5F96-4068-A520-C69E7C81F240}" type="parTrans" cxnId="{B0FB622D-68D3-4E04-83BD-5823A9AF9221}">
      <dgm:prSet/>
      <dgm:spPr/>
      <dgm:t>
        <a:bodyPr/>
        <a:lstStyle/>
        <a:p>
          <a:endParaRPr lang="en-GB">
            <a:solidFill>
              <a:srgbClr val="002060"/>
            </a:solidFill>
          </a:endParaRPr>
        </a:p>
      </dgm:t>
    </dgm:pt>
    <dgm:pt modelId="{79C12D4E-ACF6-4C61-8B36-B48EB5654456}" type="sibTrans" cxnId="{B0FB622D-68D3-4E04-83BD-5823A9AF9221}">
      <dgm:prSet/>
      <dgm:spPr/>
      <dgm:t>
        <a:bodyPr/>
        <a:lstStyle/>
        <a:p>
          <a:endParaRPr lang="en-GB">
            <a:solidFill>
              <a:srgbClr val="002060"/>
            </a:solidFill>
          </a:endParaRPr>
        </a:p>
      </dgm:t>
    </dgm:pt>
    <dgm:pt modelId="{631C3D8E-70EA-4A2D-A769-6B187819806F}">
      <dgm:prSet phldrT="[Text]"/>
      <dgm:spPr>
        <a:noFill/>
        <a:ln>
          <a:solidFill>
            <a:srgbClr val="002060"/>
          </a:solidFill>
        </a:ln>
      </dgm:spPr>
      <dgm:t>
        <a:bodyPr/>
        <a:lstStyle/>
        <a:p>
          <a:r>
            <a:rPr lang="en-GB">
              <a:solidFill>
                <a:srgbClr val="002060"/>
              </a:solidFill>
            </a:rPr>
            <a:t>Generic Lecturer </a:t>
          </a:r>
          <a:r>
            <a:rPr lang="en-GB" b="1">
              <a:solidFill>
                <a:srgbClr val="C00000"/>
              </a:solidFill>
            </a:rPr>
            <a:t>FFB</a:t>
          </a:r>
        </a:p>
      </dgm:t>
    </dgm:pt>
    <dgm:pt modelId="{E42D3D08-6F28-47C6-9509-BD838A32A6C9}" type="parTrans" cxnId="{3F82504C-0630-4657-9653-DCB7EC53D463}">
      <dgm:prSet/>
      <dgm:spPr/>
      <dgm:t>
        <a:bodyPr/>
        <a:lstStyle/>
        <a:p>
          <a:endParaRPr lang="en-GB">
            <a:solidFill>
              <a:srgbClr val="002060"/>
            </a:solidFill>
          </a:endParaRPr>
        </a:p>
      </dgm:t>
    </dgm:pt>
    <dgm:pt modelId="{D0F40E56-B998-4516-9750-D4F94CFA69F6}" type="sibTrans" cxnId="{3F82504C-0630-4657-9653-DCB7EC53D463}">
      <dgm:prSet/>
      <dgm:spPr/>
      <dgm:t>
        <a:bodyPr/>
        <a:lstStyle/>
        <a:p>
          <a:endParaRPr lang="en-GB">
            <a:solidFill>
              <a:srgbClr val="002060"/>
            </a:solidFill>
          </a:endParaRPr>
        </a:p>
      </dgm:t>
    </dgm:pt>
    <dgm:pt modelId="{47DAFC32-BBF9-4FA0-9B99-9E3A47C45906}">
      <dgm:prSet phldrT="[Text]"/>
      <dgm:spPr>
        <a:noFill/>
        <a:ln>
          <a:solidFill>
            <a:srgbClr val="002060"/>
          </a:solidFill>
        </a:ln>
      </dgm:spPr>
      <dgm:t>
        <a:bodyPr/>
        <a:lstStyle/>
        <a:p>
          <a:r>
            <a:rPr lang="en-GB">
              <a:solidFill>
                <a:srgbClr val="002060"/>
              </a:solidFill>
            </a:rPr>
            <a:t>Final submissions</a:t>
          </a:r>
        </a:p>
        <a:p>
          <a:r>
            <a:rPr lang="en-GB">
              <a:solidFill>
                <a:srgbClr val="002060"/>
              </a:solidFill>
            </a:rPr>
            <a:t>Lecturer </a:t>
          </a:r>
          <a:r>
            <a:rPr lang="en-GB" b="1">
              <a:solidFill>
                <a:srgbClr val="C00000"/>
              </a:solidFill>
            </a:rPr>
            <a:t>FB </a:t>
          </a:r>
          <a:r>
            <a:rPr lang="en-GB">
              <a:solidFill>
                <a:srgbClr val="002060"/>
              </a:solidFill>
            </a:rPr>
            <a:t>(individual and generic) </a:t>
          </a:r>
        </a:p>
      </dgm:t>
    </dgm:pt>
    <dgm:pt modelId="{C64E8714-E4C2-47D6-988F-75C64C2B69C0}" type="parTrans" cxnId="{F8B3AF6B-30C5-47B8-9A59-9C708189BD2F}">
      <dgm:prSet/>
      <dgm:spPr/>
      <dgm:t>
        <a:bodyPr/>
        <a:lstStyle/>
        <a:p>
          <a:endParaRPr lang="en-GB">
            <a:solidFill>
              <a:srgbClr val="002060"/>
            </a:solidFill>
          </a:endParaRPr>
        </a:p>
      </dgm:t>
    </dgm:pt>
    <dgm:pt modelId="{594F6382-8D52-4CF6-AAF1-277C35B57CB8}" type="sibTrans" cxnId="{F8B3AF6B-30C5-47B8-9A59-9C708189BD2F}">
      <dgm:prSet/>
      <dgm:spPr/>
      <dgm:t>
        <a:bodyPr/>
        <a:lstStyle/>
        <a:p>
          <a:endParaRPr lang="en-GB">
            <a:solidFill>
              <a:srgbClr val="002060"/>
            </a:solidFill>
          </a:endParaRPr>
        </a:p>
      </dgm:t>
    </dgm:pt>
    <dgm:pt modelId="{E1BF0D47-FD53-4C7F-BC77-0BD0C8584FFA}" type="pres">
      <dgm:prSet presAssocID="{AF86FC1C-A928-4ECE-85FE-124351725883}" presName="Name0" presStyleCnt="0">
        <dgm:presLayoutVars>
          <dgm:dir/>
          <dgm:resizeHandles val="exact"/>
        </dgm:presLayoutVars>
      </dgm:prSet>
      <dgm:spPr/>
    </dgm:pt>
    <dgm:pt modelId="{9A87CE89-1828-4B24-A53D-277D49CCA3CA}" type="pres">
      <dgm:prSet presAssocID="{FD6F99FF-B787-4128-A42C-221A258EE98F}" presName="node" presStyleLbl="node1" presStyleIdx="0" presStyleCnt="5" custScaleX="122657">
        <dgm:presLayoutVars>
          <dgm:bulletEnabled val="1"/>
        </dgm:presLayoutVars>
      </dgm:prSet>
      <dgm:spPr/>
      <dgm:t>
        <a:bodyPr/>
        <a:lstStyle/>
        <a:p>
          <a:endParaRPr lang="en-GB"/>
        </a:p>
      </dgm:t>
    </dgm:pt>
    <dgm:pt modelId="{B47C74D3-8ED4-4159-910C-CA8591C36843}" type="pres">
      <dgm:prSet presAssocID="{52189815-D1AE-4DA3-8329-3A19AFAEAA33}" presName="sibTrans" presStyleLbl="sibTrans2D1" presStyleIdx="0" presStyleCnt="4"/>
      <dgm:spPr/>
      <dgm:t>
        <a:bodyPr/>
        <a:lstStyle/>
        <a:p>
          <a:endParaRPr lang="en-GB"/>
        </a:p>
      </dgm:t>
    </dgm:pt>
    <dgm:pt modelId="{DBE0AD3F-711B-43FC-BD4B-F8972EEB3563}" type="pres">
      <dgm:prSet presAssocID="{52189815-D1AE-4DA3-8329-3A19AFAEAA33}" presName="connectorText" presStyleLbl="sibTrans2D1" presStyleIdx="0" presStyleCnt="4"/>
      <dgm:spPr/>
      <dgm:t>
        <a:bodyPr/>
        <a:lstStyle/>
        <a:p>
          <a:endParaRPr lang="en-GB"/>
        </a:p>
      </dgm:t>
    </dgm:pt>
    <dgm:pt modelId="{E339CD40-5C76-49AD-B462-76855B0616D3}" type="pres">
      <dgm:prSet presAssocID="{6F2B02F2-FCE5-474A-AF10-CB4F8400CFA3}" presName="node" presStyleLbl="node1" presStyleIdx="1" presStyleCnt="5">
        <dgm:presLayoutVars>
          <dgm:bulletEnabled val="1"/>
        </dgm:presLayoutVars>
      </dgm:prSet>
      <dgm:spPr>
        <a:xfrm>
          <a:off x="1294804" y="1591763"/>
          <a:ext cx="922734" cy="880472"/>
        </a:xfrm>
        <a:prstGeom prst="roundRect">
          <a:avLst>
            <a:gd name="adj" fmla="val 10000"/>
          </a:avLst>
        </a:prstGeom>
      </dgm:spPr>
      <dgm:t>
        <a:bodyPr/>
        <a:lstStyle/>
        <a:p>
          <a:endParaRPr lang="en-GB"/>
        </a:p>
      </dgm:t>
    </dgm:pt>
    <dgm:pt modelId="{69218690-DB3E-4F5B-A16C-405ED66EB9B5}" type="pres">
      <dgm:prSet presAssocID="{A0176803-150E-4391-BAA3-A5414D4A9F0D}" presName="sibTrans" presStyleLbl="sibTrans2D1" presStyleIdx="1" presStyleCnt="4"/>
      <dgm:spPr/>
      <dgm:t>
        <a:bodyPr/>
        <a:lstStyle/>
        <a:p>
          <a:endParaRPr lang="en-GB"/>
        </a:p>
      </dgm:t>
    </dgm:pt>
    <dgm:pt modelId="{F1A094F0-93F9-402F-AA3F-8B8506932A7C}" type="pres">
      <dgm:prSet presAssocID="{A0176803-150E-4391-BAA3-A5414D4A9F0D}" presName="connectorText" presStyleLbl="sibTrans2D1" presStyleIdx="1" presStyleCnt="4"/>
      <dgm:spPr/>
      <dgm:t>
        <a:bodyPr/>
        <a:lstStyle/>
        <a:p>
          <a:endParaRPr lang="en-GB"/>
        </a:p>
      </dgm:t>
    </dgm:pt>
    <dgm:pt modelId="{331AEF3C-89BE-4DD6-A67B-19D63D94591E}" type="pres">
      <dgm:prSet presAssocID="{EC8AD5A2-0FAF-4D0D-BAF7-3343B9EC0551}" presName="node" presStyleLbl="node1" presStyleIdx="2" presStyleCnt="5">
        <dgm:presLayoutVars>
          <dgm:bulletEnabled val="1"/>
        </dgm:presLayoutVars>
      </dgm:prSet>
      <dgm:spPr>
        <a:xfrm>
          <a:off x="2586632" y="1591763"/>
          <a:ext cx="922734" cy="880472"/>
        </a:xfrm>
        <a:prstGeom prst="roundRect">
          <a:avLst>
            <a:gd name="adj" fmla="val 10000"/>
          </a:avLst>
        </a:prstGeom>
      </dgm:spPr>
      <dgm:t>
        <a:bodyPr/>
        <a:lstStyle/>
        <a:p>
          <a:endParaRPr lang="en-GB"/>
        </a:p>
      </dgm:t>
    </dgm:pt>
    <dgm:pt modelId="{6DE9AC8D-25D9-458F-8CCA-D1A676F55462}" type="pres">
      <dgm:prSet presAssocID="{79C12D4E-ACF6-4C61-8B36-B48EB5654456}" presName="sibTrans" presStyleLbl="sibTrans2D1" presStyleIdx="2" presStyleCnt="4"/>
      <dgm:spPr/>
      <dgm:t>
        <a:bodyPr/>
        <a:lstStyle/>
        <a:p>
          <a:endParaRPr lang="en-GB"/>
        </a:p>
      </dgm:t>
    </dgm:pt>
    <dgm:pt modelId="{F6BE0BB7-0143-428D-83EF-CE1C04E80C8F}" type="pres">
      <dgm:prSet presAssocID="{79C12D4E-ACF6-4C61-8B36-B48EB5654456}" presName="connectorText" presStyleLbl="sibTrans2D1" presStyleIdx="2" presStyleCnt="4"/>
      <dgm:spPr/>
      <dgm:t>
        <a:bodyPr/>
        <a:lstStyle/>
        <a:p>
          <a:endParaRPr lang="en-GB"/>
        </a:p>
      </dgm:t>
    </dgm:pt>
    <dgm:pt modelId="{EE21E56C-3F65-4D0A-AB1D-D7CB62D417B4}" type="pres">
      <dgm:prSet presAssocID="{631C3D8E-70EA-4A2D-A769-6B187819806F}" presName="node" presStyleLbl="node1" presStyleIdx="3" presStyleCnt="5">
        <dgm:presLayoutVars>
          <dgm:bulletEnabled val="1"/>
        </dgm:presLayoutVars>
      </dgm:prSet>
      <dgm:spPr/>
      <dgm:t>
        <a:bodyPr/>
        <a:lstStyle/>
        <a:p>
          <a:endParaRPr lang="en-GB"/>
        </a:p>
      </dgm:t>
    </dgm:pt>
    <dgm:pt modelId="{CC3B53B3-95D5-48C0-962D-3D4BFB3D74BB}" type="pres">
      <dgm:prSet presAssocID="{D0F40E56-B998-4516-9750-D4F94CFA69F6}" presName="sibTrans" presStyleLbl="sibTrans2D1" presStyleIdx="3" presStyleCnt="4"/>
      <dgm:spPr/>
      <dgm:t>
        <a:bodyPr/>
        <a:lstStyle/>
        <a:p>
          <a:endParaRPr lang="en-GB"/>
        </a:p>
      </dgm:t>
    </dgm:pt>
    <dgm:pt modelId="{7987DB2E-688E-495B-BA51-4F338D6252A7}" type="pres">
      <dgm:prSet presAssocID="{D0F40E56-B998-4516-9750-D4F94CFA69F6}" presName="connectorText" presStyleLbl="sibTrans2D1" presStyleIdx="3" presStyleCnt="4"/>
      <dgm:spPr/>
      <dgm:t>
        <a:bodyPr/>
        <a:lstStyle/>
        <a:p>
          <a:endParaRPr lang="en-GB"/>
        </a:p>
      </dgm:t>
    </dgm:pt>
    <dgm:pt modelId="{522B6792-A5B5-4D08-A0A2-0693F346768B}" type="pres">
      <dgm:prSet presAssocID="{47DAFC32-BBF9-4FA0-9B99-9E3A47C45906}" presName="node" presStyleLbl="node1" presStyleIdx="4" presStyleCnt="5">
        <dgm:presLayoutVars>
          <dgm:bulletEnabled val="1"/>
        </dgm:presLayoutVars>
      </dgm:prSet>
      <dgm:spPr/>
      <dgm:t>
        <a:bodyPr/>
        <a:lstStyle/>
        <a:p>
          <a:endParaRPr lang="en-GB"/>
        </a:p>
      </dgm:t>
    </dgm:pt>
  </dgm:ptLst>
  <dgm:cxnLst>
    <dgm:cxn modelId="{1FE22060-9403-4090-BAA1-A5EC5EC33A0F}" type="presOf" srcId="{D0F40E56-B998-4516-9750-D4F94CFA69F6}" destId="{CC3B53B3-95D5-48C0-962D-3D4BFB3D74BB}" srcOrd="0" destOrd="0" presId="urn:microsoft.com/office/officeart/2005/8/layout/process1"/>
    <dgm:cxn modelId="{B040495E-B7EF-4657-8387-6997CC01365C}" type="presOf" srcId="{AF86FC1C-A928-4ECE-85FE-124351725883}" destId="{E1BF0D47-FD53-4C7F-BC77-0BD0C8584FFA}" srcOrd="0" destOrd="0" presId="urn:microsoft.com/office/officeart/2005/8/layout/process1"/>
    <dgm:cxn modelId="{B0FB622D-68D3-4E04-83BD-5823A9AF9221}" srcId="{AF86FC1C-A928-4ECE-85FE-124351725883}" destId="{EC8AD5A2-0FAF-4D0D-BAF7-3343B9EC0551}" srcOrd="2" destOrd="0" parTransId="{5FC25C77-5F96-4068-A520-C69E7C81F240}" sibTransId="{79C12D4E-ACF6-4C61-8B36-B48EB5654456}"/>
    <dgm:cxn modelId="{3960D651-8F46-4935-90EC-45417C020A41}" type="presOf" srcId="{A0176803-150E-4391-BAA3-A5414D4A9F0D}" destId="{F1A094F0-93F9-402F-AA3F-8B8506932A7C}" srcOrd="1" destOrd="0" presId="urn:microsoft.com/office/officeart/2005/8/layout/process1"/>
    <dgm:cxn modelId="{B0C07CD5-B76B-4D8A-926D-752DF2D907ED}" srcId="{AF86FC1C-A928-4ECE-85FE-124351725883}" destId="{FD6F99FF-B787-4128-A42C-221A258EE98F}" srcOrd="0" destOrd="0" parTransId="{BB9345D0-CB31-45D4-9009-920E0C8866F8}" sibTransId="{52189815-D1AE-4DA3-8329-3A19AFAEAA33}"/>
    <dgm:cxn modelId="{A90A2D53-1612-4C34-A048-FBEE7E65E88B}" type="presOf" srcId="{79C12D4E-ACF6-4C61-8B36-B48EB5654456}" destId="{6DE9AC8D-25D9-458F-8CCA-D1A676F55462}" srcOrd="0" destOrd="0" presId="urn:microsoft.com/office/officeart/2005/8/layout/process1"/>
    <dgm:cxn modelId="{5EEF3FEF-972A-4B90-9FB0-9DFF871D4854}" type="presOf" srcId="{631C3D8E-70EA-4A2D-A769-6B187819806F}" destId="{EE21E56C-3F65-4D0A-AB1D-D7CB62D417B4}" srcOrd="0" destOrd="0" presId="urn:microsoft.com/office/officeart/2005/8/layout/process1"/>
    <dgm:cxn modelId="{EB8817C3-FD4D-4350-94EC-E19A54EA4A13}" srcId="{AF86FC1C-A928-4ECE-85FE-124351725883}" destId="{6F2B02F2-FCE5-474A-AF10-CB4F8400CFA3}" srcOrd="1" destOrd="0" parTransId="{87867FC1-C67C-4EF9-834F-CEFFD7E8AE67}" sibTransId="{A0176803-150E-4391-BAA3-A5414D4A9F0D}"/>
    <dgm:cxn modelId="{C417D648-6A1F-45D6-9B2B-6E220954291B}" type="presOf" srcId="{52189815-D1AE-4DA3-8329-3A19AFAEAA33}" destId="{DBE0AD3F-711B-43FC-BD4B-F8972EEB3563}" srcOrd="1" destOrd="0" presId="urn:microsoft.com/office/officeart/2005/8/layout/process1"/>
    <dgm:cxn modelId="{3F82504C-0630-4657-9653-DCB7EC53D463}" srcId="{AF86FC1C-A928-4ECE-85FE-124351725883}" destId="{631C3D8E-70EA-4A2D-A769-6B187819806F}" srcOrd="3" destOrd="0" parTransId="{E42D3D08-6F28-47C6-9509-BD838A32A6C9}" sibTransId="{D0F40E56-B998-4516-9750-D4F94CFA69F6}"/>
    <dgm:cxn modelId="{FA1DC99C-8976-45E4-85FC-8B493EB5ABAD}" type="presOf" srcId="{A0176803-150E-4391-BAA3-A5414D4A9F0D}" destId="{69218690-DB3E-4F5B-A16C-405ED66EB9B5}" srcOrd="0" destOrd="0" presId="urn:microsoft.com/office/officeart/2005/8/layout/process1"/>
    <dgm:cxn modelId="{71B7BD37-70BA-4073-9BDD-FE76DB86FDBA}" type="presOf" srcId="{6F2B02F2-FCE5-474A-AF10-CB4F8400CFA3}" destId="{E339CD40-5C76-49AD-B462-76855B0616D3}" srcOrd="0" destOrd="0" presId="urn:microsoft.com/office/officeart/2005/8/layout/process1"/>
    <dgm:cxn modelId="{38F21237-5F8C-4093-8266-53A8B1200512}" type="presOf" srcId="{52189815-D1AE-4DA3-8329-3A19AFAEAA33}" destId="{B47C74D3-8ED4-4159-910C-CA8591C36843}" srcOrd="0" destOrd="0" presId="urn:microsoft.com/office/officeart/2005/8/layout/process1"/>
    <dgm:cxn modelId="{264329B9-A1A6-48A0-9326-4CAC965D0334}" type="presOf" srcId="{EC8AD5A2-0FAF-4D0D-BAF7-3343B9EC0551}" destId="{331AEF3C-89BE-4DD6-A67B-19D63D94591E}" srcOrd="0" destOrd="0" presId="urn:microsoft.com/office/officeart/2005/8/layout/process1"/>
    <dgm:cxn modelId="{C7447447-D0A6-4601-B381-A0B0FFCD10F0}" type="presOf" srcId="{47DAFC32-BBF9-4FA0-9B99-9E3A47C45906}" destId="{522B6792-A5B5-4D08-A0A2-0693F346768B}" srcOrd="0" destOrd="0" presId="urn:microsoft.com/office/officeart/2005/8/layout/process1"/>
    <dgm:cxn modelId="{74213DAD-3954-4053-8A57-567CEAFA4C51}" type="presOf" srcId="{D0F40E56-B998-4516-9750-D4F94CFA69F6}" destId="{7987DB2E-688E-495B-BA51-4F338D6252A7}" srcOrd="1" destOrd="0" presId="urn:microsoft.com/office/officeart/2005/8/layout/process1"/>
    <dgm:cxn modelId="{C381E2F3-EA7C-49FC-BD5F-7E39F00F95B7}" type="presOf" srcId="{79C12D4E-ACF6-4C61-8B36-B48EB5654456}" destId="{F6BE0BB7-0143-428D-83EF-CE1C04E80C8F}" srcOrd="1" destOrd="0" presId="urn:microsoft.com/office/officeart/2005/8/layout/process1"/>
    <dgm:cxn modelId="{F8B3AF6B-30C5-47B8-9A59-9C708189BD2F}" srcId="{AF86FC1C-A928-4ECE-85FE-124351725883}" destId="{47DAFC32-BBF9-4FA0-9B99-9E3A47C45906}" srcOrd="4" destOrd="0" parTransId="{C64E8714-E4C2-47D6-988F-75C64C2B69C0}" sibTransId="{594F6382-8D52-4CF6-AAF1-277C35B57CB8}"/>
    <dgm:cxn modelId="{7737C78A-8076-4574-92B7-6704A711E859}" type="presOf" srcId="{FD6F99FF-B787-4128-A42C-221A258EE98F}" destId="{9A87CE89-1828-4B24-A53D-277D49CCA3CA}" srcOrd="0" destOrd="0" presId="urn:microsoft.com/office/officeart/2005/8/layout/process1"/>
    <dgm:cxn modelId="{7671E66C-8904-425D-874D-426B634FFA50}" type="presParOf" srcId="{E1BF0D47-FD53-4C7F-BC77-0BD0C8584FFA}" destId="{9A87CE89-1828-4B24-A53D-277D49CCA3CA}" srcOrd="0" destOrd="0" presId="urn:microsoft.com/office/officeart/2005/8/layout/process1"/>
    <dgm:cxn modelId="{A3F148E1-9968-4EBF-AB40-E1A3D4F983B0}" type="presParOf" srcId="{E1BF0D47-FD53-4C7F-BC77-0BD0C8584FFA}" destId="{B47C74D3-8ED4-4159-910C-CA8591C36843}" srcOrd="1" destOrd="0" presId="urn:microsoft.com/office/officeart/2005/8/layout/process1"/>
    <dgm:cxn modelId="{C81600FD-56B6-4F0F-9865-0A66A3E6E189}" type="presParOf" srcId="{B47C74D3-8ED4-4159-910C-CA8591C36843}" destId="{DBE0AD3F-711B-43FC-BD4B-F8972EEB3563}" srcOrd="0" destOrd="0" presId="urn:microsoft.com/office/officeart/2005/8/layout/process1"/>
    <dgm:cxn modelId="{F1EBAF07-D601-4315-939A-82FFFEA12770}" type="presParOf" srcId="{E1BF0D47-FD53-4C7F-BC77-0BD0C8584FFA}" destId="{E339CD40-5C76-49AD-B462-76855B0616D3}" srcOrd="2" destOrd="0" presId="urn:microsoft.com/office/officeart/2005/8/layout/process1"/>
    <dgm:cxn modelId="{F89354CA-38CC-4F08-BDD8-374BA4AF599F}" type="presParOf" srcId="{E1BF0D47-FD53-4C7F-BC77-0BD0C8584FFA}" destId="{69218690-DB3E-4F5B-A16C-405ED66EB9B5}" srcOrd="3" destOrd="0" presId="urn:microsoft.com/office/officeart/2005/8/layout/process1"/>
    <dgm:cxn modelId="{B28913FC-A7C7-4648-A2BA-45F33F4DD5CB}" type="presParOf" srcId="{69218690-DB3E-4F5B-A16C-405ED66EB9B5}" destId="{F1A094F0-93F9-402F-AA3F-8B8506932A7C}" srcOrd="0" destOrd="0" presId="urn:microsoft.com/office/officeart/2005/8/layout/process1"/>
    <dgm:cxn modelId="{A13629D5-3D00-49B3-90E0-A9A23F70BE6E}" type="presParOf" srcId="{E1BF0D47-FD53-4C7F-BC77-0BD0C8584FFA}" destId="{331AEF3C-89BE-4DD6-A67B-19D63D94591E}" srcOrd="4" destOrd="0" presId="urn:microsoft.com/office/officeart/2005/8/layout/process1"/>
    <dgm:cxn modelId="{E693031B-1F55-4280-A2F6-1DC7790E0A23}" type="presParOf" srcId="{E1BF0D47-FD53-4C7F-BC77-0BD0C8584FFA}" destId="{6DE9AC8D-25D9-458F-8CCA-D1A676F55462}" srcOrd="5" destOrd="0" presId="urn:microsoft.com/office/officeart/2005/8/layout/process1"/>
    <dgm:cxn modelId="{B7D171F3-5EE6-41FF-AB82-C704B8B75C3F}" type="presParOf" srcId="{6DE9AC8D-25D9-458F-8CCA-D1A676F55462}" destId="{F6BE0BB7-0143-428D-83EF-CE1C04E80C8F}" srcOrd="0" destOrd="0" presId="urn:microsoft.com/office/officeart/2005/8/layout/process1"/>
    <dgm:cxn modelId="{072CF55D-AFF6-4EA7-90CC-94875250927B}" type="presParOf" srcId="{E1BF0D47-FD53-4C7F-BC77-0BD0C8584FFA}" destId="{EE21E56C-3F65-4D0A-AB1D-D7CB62D417B4}" srcOrd="6" destOrd="0" presId="urn:microsoft.com/office/officeart/2005/8/layout/process1"/>
    <dgm:cxn modelId="{CD612C1C-F6FB-4F49-A471-E83EC33DBD86}" type="presParOf" srcId="{E1BF0D47-FD53-4C7F-BC77-0BD0C8584FFA}" destId="{CC3B53B3-95D5-48C0-962D-3D4BFB3D74BB}" srcOrd="7" destOrd="0" presId="urn:microsoft.com/office/officeart/2005/8/layout/process1"/>
    <dgm:cxn modelId="{CBBD1160-EF40-4990-8C3F-848111862B1B}" type="presParOf" srcId="{CC3B53B3-95D5-48C0-962D-3D4BFB3D74BB}" destId="{7987DB2E-688E-495B-BA51-4F338D6252A7}" srcOrd="0" destOrd="0" presId="urn:microsoft.com/office/officeart/2005/8/layout/process1"/>
    <dgm:cxn modelId="{03AD6EBA-F2E2-4BEB-B1D6-874A8AE2A09E}" type="presParOf" srcId="{E1BF0D47-FD53-4C7F-BC77-0BD0C8584FFA}" destId="{522B6792-A5B5-4D08-A0A2-0693F346768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86FC1C-A928-4ECE-85FE-124351725883}" type="doc">
      <dgm:prSet loTypeId="urn:microsoft.com/office/officeart/2005/8/layout/process1" loCatId="process" qsTypeId="urn:microsoft.com/office/officeart/2005/8/quickstyle/simple1" qsCatId="simple" csTypeId="urn:microsoft.com/office/officeart/2005/8/colors/accent1_2" csCatId="accent1" phldr="1"/>
      <dgm:spPr/>
    </dgm:pt>
    <dgm:pt modelId="{6F2B02F2-FCE5-474A-AF10-CB4F8400CFA3}">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Write a section for Individual FFB</a:t>
          </a:r>
        </a:p>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Aropa </a:t>
          </a:r>
        </a:p>
      </dgm:t>
    </dgm:pt>
    <dgm:pt modelId="{87867FC1-C67C-4EF9-834F-CEFFD7E8AE67}" type="parTrans" cxnId="{EB8817C3-FD4D-4350-94EC-E19A54EA4A13}">
      <dgm:prSet/>
      <dgm:spPr/>
      <dgm:t>
        <a:bodyPr/>
        <a:lstStyle/>
        <a:p>
          <a:endParaRPr lang="en-GB">
            <a:solidFill>
              <a:srgbClr val="002060"/>
            </a:solidFill>
          </a:endParaRPr>
        </a:p>
      </dgm:t>
    </dgm:pt>
    <dgm:pt modelId="{A0176803-150E-4391-BAA3-A5414D4A9F0D}" type="sibTrans" cxnId="{EB8817C3-FD4D-4350-94EC-E19A54EA4A13}">
      <dgm:prSet/>
      <dgm:spPr/>
      <dgm:t>
        <a:bodyPr/>
        <a:lstStyle/>
        <a:p>
          <a:endParaRPr lang="en-GB">
            <a:solidFill>
              <a:srgbClr val="002060"/>
            </a:solidFill>
          </a:endParaRPr>
        </a:p>
      </dgm:t>
    </dgm:pt>
    <dgm:pt modelId="{EC8AD5A2-0FAF-4D0D-BAF7-3343B9EC0551}">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b="1" kern="1200">
              <a:solidFill>
                <a:srgbClr val="C00000"/>
              </a:solidFill>
              <a:latin typeface="Calibri"/>
              <a:ea typeface="+mn-ea"/>
              <a:cs typeface="+mn-cs"/>
            </a:rPr>
            <a:t>Peer FFB</a:t>
          </a:r>
        </a:p>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Guide for grades</a:t>
          </a:r>
        </a:p>
      </dgm:t>
    </dgm:pt>
    <dgm:pt modelId="{5FC25C77-5F96-4068-A520-C69E7C81F240}" type="parTrans" cxnId="{B0FB622D-68D3-4E04-83BD-5823A9AF9221}">
      <dgm:prSet/>
      <dgm:spPr/>
      <dgm:t>
        <a:bodyPr/>
        <a:lstStyle/>
        <a:p>
          <a:endParaRPr lang="en-GB">
            <a:solidFill>
              <a:srgbClr val="002060"/>
            </a:solidFill>
          </a:endParaRPr>
        </a:p>
      </dgm:t>
    </dgm:pt>
    <dgm:pt modelId="{79C12D4E-ACF6-4C61-8B36-B48EB5654456}" type="sibTrans" cxnId="{B0FB622D-68D3-4E04-83BD-5823A9AF9221}">
      <dgm:prSet/>
      <dgm:spPr/>
      <dgm:t>
        <a:bodyPr/>
        <a:lstStyle/>
        <a:p>
          <a:endParaRPr lang="en-GB">
            <a:solidFill>
              <a:srgbClr val="002060"/>
            </a:solidFill>
          </a:endParaRPr>
        </a:p>
      </dgm:t>
    </dgm:pt>
    <dgm:pt modelId="{631C3D8E-70EA-4A2D-A769-6B187819806F}">
      <dgm:prSet phldrT="[Text]"/>
      <dgm:spPr>
        <a:noFill/>
        <a:ln>
          <a:solidFill>
            <a:srgbClr val="002060"/>
          </a:solidFill>
        </a:ln>
      </dgm:spPr>
      <dgm:t>
        <a:bodyPr/>
        <a:lstStyle/>
        <a:p>
          <a:r>
            <a:rPr lang="en-GB" b="1">
              <a:solidFill>
                <a:srgbClr val="002060"/>
              </a:solidFill>
            </a:rPr>
            <a:t>Lecturer  </a:t>
          </a:r>
          <a:r>
            <a:rPr lang="en-GB" b="1">
              <a:solidFill>
                <a:srgbClr val="C00000"/>
              </a:solidFill>
            </a:rPr>
            <a:t>FFB</a:t>
          </a:r>
        </a:p>
      </dgm:t>
    </dgm:pt>
    <dgm:pt modelId="{E42D3D08-6F28-47C6-9509-BD838A32A6C9}" type="parTrans" cxnId="{3F82504C-0630-4657-9653-DCB7EC53D463}">
      <dgm:prSet/>
      <dgm:spPr/>
      <dgm:t>
        <a:bodyPr/>
        <a:lstStyle/>
        <a:p>
          <a:endParaRPr lang="en-GB">
            <a:solidFill>
              <a:srgbClr val="002060"/>
            </a:solidFill>
          </a:endParaRPr>
        </a:p>
      </dgm:t>
    </dgm:pt>
    <dgm:pt modelId="{D0F40E56-B998-4516-9750-D4F94CFA69F6}" type="sibTrans" cxnId="{3F82504C-0630-4657-9653-DCB7EC53D463}">
      <dgm:prSet/>
      <dgm:spPr/>
      <dgm:t>
        <a:bodyPr/>
        <a:lstStyle/>
        <a:p>
          <a:endParaRPr lang="en-GB">
            <a:solidFill>
              <a:srgbClr val="002060"/>
            </a:solidFill>
          </a:endParaRPr>
        </a:p>
      </dgm:t>
    </dgm:pt>
    <dgm:pt modelId="{47DAFC32-BBF9-4FA0-9B99-9E3A47C45906}">
      <dgm:prSet phldrT="[Text]"/>
      <dgm:spPr>
        <a:noFill/>
        <a:ln>
          <a:solidFill>
            <a:srgbClr val="002060"/>
          </a:solidFill>
        </a:ln>
      </dgm:spPr>
      <dgm:t>
        <a:bodyPr/>
        <a:lstStyle/>
        <a:p>
          <a:r>
            <a:rPr lang="en-GB">
              <a:solidFill>
                <a:srgbClr val="002060"/>
              </a:solidFill>
            </a:rPr>
            <a:t>Final submissions</a:t>
          </a:r>
        </a:p>
        <a:p>
          <a:r>
            <a:rPr lang="en-GB">
              <a:solidFill>
                <a:srgbClr val="002060"/>
              </a:solidFill>
            </a:rPr>
            <a:t>Lecturer </a:t>
          </a:r>
          <a:r>
            <a:rPr lang="en-GB" b="1">
              <a:solidFill>
                <a:srgbClr val="C00000"/>
              </a:solidFill>
            </a:rPr>
            <a:t>FB</a:t>
          </a:r>
          <a:r>
            <a:rPr lang="en-GB">
              <a:solidFill>
                <a:srgbClr val="002060"/>
              </a:solidFill>
            </a:rPr>
            <a:t> (individual and generic) </a:t>
          </a:r>
        </a:p>
      </dgm:t>
    </dgm:pt>
    <dgm:pt modelId="{C64E8714-E4C2-47D6-988F-75C64C2B69C0}" type="parTrans" cxnId="{F8B3AF6B-30C5-47B8-9A59-9C708189BD2F}">
      <dgm:prSet/>
      <dgm:spPr/>
      <dgm:t>
        <a:bodyPr/>
        <a:lstStyle/>
        <a:p>
          <a:endParaRPr lang="en-GB">
            <a:solidFill>
              <a:srgbClr val="002060"/>
            </a:solidFill>
          </a:endParaRPr>
        </a:p>
      </dgm:t>
    </dgm:pt>
    <dgm:pt modelId="{594F6382-8D52-4CF6-AAF1-277C35B57CB8}" type="sibTrans" cxnId="{F8B3AF6B-30C5-47B8-9A59-9C708189BD2F}">
      <dgm:prSet/>
      <dgm:spPr/>
      <dgm:t>
        <a:bodyPr/>
        <a:lstStyle/>
        <a:p>
          <a:endParaRPr lang="en-GB">
            <a:solidFill>
              <a:srgbClr val="002060"/>
            </a:solidFill>
          </a:endParaRPr>
        </a:p>
      </dgm:t>
    </dgm:pt>
    <dgm:pt modelId="{825F29F7-FB9D-4D30-9076-622591DF39AC}">
      <dgm:prSet phldrT="[Text]" custT="1"/>
      <dgm:spPr>
        <a:noFill/>
        <a:ln>
          <a:solidFill>
            <a:srgbClr val="002060"/>
          </a:solidFill>
        </a:ln>
      </dgm:spPr>
      <dgm:t>
        <a:bodyPr/>
        <a:lstStyle/>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Parallel class tasks  Lecturer FFB</a:t>
          </a:r>
        </a:p>
      </dgm:t>
    </dgm:pt>
    <dgm:pt modelId="{3A3969CA-13AC-4547-83AE-AED516C9076A}" type="parTrans" cxnId="{673FF659-EBF9-48CA-B44E-ADF1D13B6487}">
      <dgm:prSet/>
      <dgm:spPr/>
      <dgm:t>
        <a:bodyPr/>
        <a:lstStyle/>
        <a:p>
          <a:endParaRPr lang="en-GB"/>
        </a:p>
      </dgm:t>
    </dgm:pt>
    <dgm:pt modelId="{AA0B8538-07BE-4B2A-8AD4-B787FF2AA6F5}" type="sibTrans" cxnId="{673FF659-EBF9-48CA-B44E-ADF1D13B6487}">
      <dgm:prSet/>
      <dgm:spPr/>
      <dgm:t>
        <a:bodyPr/>
        <a:lstStyle/>
        <a:p>
          <a:endParaRPr lang="en-GB"/>
        </a:p>
      </dgm:t>
    </dgm:pt>
    <dgm:pt modelId="{A0902033-20CD-4F8B-B02B-C11E1249D1DE}">
      <dgm:prSet phldrT="[Text]" custT="1"/>
      <dgm:spPr>
        <a:noFill/>
        <a:ln>
          <a:solidFill>
            <a:srgbClr val="002060"/>
          </a:solidFill>
        </a:ln>
      </dgm:spPr>
      <dgm:t>
        <a:bodyPr/>
        <a:lstStyle/>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 Assignment</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Workshop</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&amp; FAQs</a:t>
          </a:r>
        </a:p>
      </dgm:t>
    </dgm:pt>
    <dgm:pt modelId="{3E36B2D3-969F-406B-8658-2BDEC0591096}" type="parTrans" cxnId="{57D1DF8A-A7B3-4B02-9F93-40F0B5B67821}">
      <dgm:prSet/>
      <dgm:spPr/>
      <dgm:t>
        <a:bodyPr/>
        <a:lstStyle/>
        <a:p>
          <a:endParaRPr lang="en-GB"/>
        </a:p>
      </dgm:t>
    </dgm:pt>
    <dgm:pt modelId="{82D895D7-D986-49A9-BB01-42453B3AC765}" type="sibTrans" cxnId="{57D1DF8A-A7B3-4B02-9F93-40F0B5B67821}">
      <dgm:prSet/>
      <dgm:spPr/>
      <dgm:t>
        <a:bodyPr/>
        <a:lstStyle/>
        <a:p>
          <a:endParaRPr lang="en-GB"/>
        </a:p>
      </dgm:t>
    </dgm:pt>
    <dgm:pt modelId="{E1BF0D47-FD53-4C7F-BC77-0BD0C8584FFA}" type="pres">
      <dgm:prSet presAssocID="{AF86FC1C-A928-4ECE-85FE-124351725883}" presName="Name0" presStyleCnt="0">
        <dgm:presLayoutVars>
          <dgm:dir/>
          <dgm:resizeHandles val="exact"/>
        </dgm:presLayoutVars>
      </dgm:prSet>
      <dgm:spPr/>
    </dgm:pt>
    <dgm:pt modelId="{2E4D2E6C-8755-4A48-879E-1B1D6E55C843}" type="pres">
      <dgm:prSet presAssocID="{825F29F7-FB9D-4D30-9076-622591DF39AC}" presName="node" presStyleLbl="node1" presStyleIdx="0" presStyleCnt="6">
        <dgm:presLayoutVars>
          <dgm:bulletEnabled val="1"/>
        </dgm:presLayoutVars>
      </dgm:prSet>
      <dgm:spPr/>
      <dgm:t>
        <a:bodyPr/>
        <a:lstStyle/>
        <a:p>
          <a:endParaRPr lang="en-GB"/>
        </a:p>
      </dgm:t>
    </dgm:pt>
    <dgm:pt modelId="{5B4B7A68-5630-45E1-95DB-C09244A17252}" type="pres">
      <dgm:prSet presAssocID="{AA0B8538-07BE-4B2A-8AD4-B787FF2AA6F5}" presName="sibTrans" presStyleLbl="sibTrans2D1" presStyleIdx="0" presStyleCnt="5"/>
      <dgm:spPr/>
      <dgm:t>
        <a:bodyPr/>
        <a:lstStyle/>
        <a:p>
          <a:endParaRPr lang="en-GB"/>
        </a:p>
      </dgm:t>
    </dgm:pt>
    <dgm:pt modelId="{9D4CB4FA-23B2-428A-9112-73B8DC381AA5}" type="pres">
      <dgm:prSet presAssocID="{AA0B8538-07BE-4B2A-8AD4-B787FF2AA6F5}" presName="connectorText" presStyleLbl="sibTrans2D1" presStyleIdx="0" presStyleCnt="5"/>
      <dgm:spPr/>
      <dgm:t>
        <a:bodyPr/>
        <a:lstStyle/>
        <a:p>
          <a:endParaRPr lang="en-GB"/>
        </a:p>
      </dgm:t>
    </dgm:pt>
    <dgm:pt modelId="{3F2DCEB6-2363-4E55-9D38-791A81B9DE89}" type="pres">
      <dgm:prSet presAssocID="{A0902033-20CD-4F8B-B02B-C11E1249D1DE}" presName="node" presStyleLbl="node1" presStyleIdx="1" presStyleCnt="6" custScaleX="134531">
        <dgm:presLayoutVars>
          <dgm:bulletEnabled val="1"/>
        </dgm:presLayoutVars>
      </dgm:prSet>
      <dgm:spPr/>
      <dgm:t>
        <a:bodyPr/>
        <a:lstStyle/>
        <a:p>
          <a:endParaRPr lang="en-GB"/>
        </a:p>
      </dgm:t>
    </dgm:pt>
    <dgm:pt modelId="{648BFB4D-6CDE-455D-ACAA-F06A6040E6AC}" type="pres">
      <dgm:prSet presAssocID="{82D895D7-D986-49A9-BB01-42453B3AC765}" presName="sibTrans" presStyleLbl="sibTrans2D1" presStyleIdx="1" presStyleCnt="5"/>
      <dgm:spPr/>
      <dgm:t>
        <a:bodyPr/>
        <a:lstStyle/>
        <a:p>
          <a:endParaRPr lang="en-GB"/>
        </a:p>
      </dgm:t>
    </dgm:pt>
    <dgm:pt modelId="{260064E4-C637-4C9A-B164-4DFE7D255DCB}" type="pres">
      <dgm:prSet presAssocID="{82D895D7-D986-49A9-BB01-42453B3AC765}" presName="connectorText" presStyleLbl="sibTrans2D1" presStyleIdx="1" presStyleCnt="5"/>
      <dgm:spPr/>
      <dgm:t>
        <a:bodyPr/>
        <a:lstStyle/>
        <a:p>
          <a:endParaRPr lang="en-GB"/>
        </a:p>
      </dgm:t>
    </dgm:pt>
    <dgm:pt modelId="{E339CD40-5C76-49AD-B462-76855B0616D3}" type="pres">
      <dgm:prSet presAssocID="{6F2B02F2-FCE5-474A-AF10-CB4F8400CFA3}" presName="node" presStyleLbl="node1" presStyleIdx="2" presStyleCnt="6" custScaleX="112873">
        <dgm:presLayoutVars>
          <dgm:bulletEnabled val="1"/>
        </dgm:presLayoutVars>
      </dgm:prSet>
      <dgm:spPr>
        <a:xfrm>
          <a:off x="1294804" y="1591763"/>
          <a:ext cx="922734" cy="880472"/>
        </a:xfrm>
        <a:prstGeom prst="roundRect">
          <a:avLst>
            <a:gd name="adj" fmla="val 10000"/>
          </a:avLst>
        </a:prstGeom>
      </dgm:spPr>
      <dgm:t>
        <a:bodyPr/>
        <a:lstStyle/>
        <a:p>
          <a:endParaRPr lang="en-GB"/>
        </a:p>
      </dgm:t>
    </dgm:pt>
    <dgm:pt modelId="{69218690-DB3E-4F5B-A16C-405ED66EB9B5}" type="pres">
      <dgm:prSet presAssocID="{A0176803-150E-4391-BAA3-A5414D4A9F0D}" presName="sibTrans" presStyleLbl="sibTrans2D1" presStyleIdx="2" presStyleCnt="5"/>
      <dgm:spPr/>
      <dgm:t>
        <a:bodyPr/>
        <a:lstStyle/>
        <a:p>
          <a:endParaRPr lang="en-GB"/>
        </a:p>
      </dgm:t>
    </dgm:pt>
    <dgm:pt modelId="{F1A094F0-93F9-402F-AA3F-8B8506932A7C}" type="pres">
      <dgm:prSet presAssocID="{A0176803-150E-4391-BAA3-A5414D4A9F0D}" presName="connectorText" presStyleLbl="sibTrans2D1" presStyleIdx="2" presStyleCnt="5"/>
      <dgm:spPr/>
      <dgm:t>
        <a:bodyPr/>
        <a:lstStyle/>
        <a:p>
          <a:endParaRPr lang="en-GB"/>
        </a:p>
      </dgm:t>
    </dgm:pt>
    <dgm:pt modelId="{331AEF3C-89BE-4DD6-A67B-19D63D94591E}" type="pres">
      <dgm:prSet presAssocID="{EC8AD5A2-0FAF-4D0D-BAF7-3343B9EC0551}" presName="node" presStyleLbl="node1" presStyleIdx="3" presStyleCnt="6">
        <dgm:presLayoutVars>
          <dgm:bulletEnabled val="1"/>
        </dgm:presLayoutVars>
      </dgm:prSet>
      <dgm:spPr>
        <a:xfrm>
          <a:off x="2586632" y="1591763"/>
          <a:ext cx="922734" cy="880472"/>
        </a:xfrm>
        <a:prstGeom prst="roundRect">
          <a:avLst>
            <a:gd name="adj" fmla="val 10000"/>
          </a:avLst>
        </a:prstGeom>
      </dgm:spPr>
      <dgm:t>
        <a:bodyPr/>
        <a:lstStyle/>
        <a:p>
          <a:endParaRPr lang="en-GB"/>
        </a:p>
      </dgm:t>
    </dgm:pt>
    <dgm:pt modelId="{6DE9AC8D-25D9-458F-8CCA-D1A676F55462}" type="pres">
      <dgm:prSet presAssocID="{79C12D4E-ACF6-4C61-8B36-B48EB5654456}" presName="sibTrans" presStyleLbl="sibTrans2D1" presStyleIdx="3" presStyleCnt="5"/>
      <dgm:spPr/>
      <dgm:t>
        <a:bodyPr/>
        <a:lstStyle/>
        <a:p>
          <a:endParaRPr lang="en-GB"/>
        </a:p>
      </dgm:t>
    </dgm:pt>
    <dgm:pt modelId="{F6BE0BB7-0143-428D-83EF-CE1C04E80C8F}" type="pres">
      <dgm:prSet presAssocID="{79C12D4E-ACF6-4C61-8B36-B48EB5654456}" presName="connectorText" presStyleLbl="sibTrans2D1" presStyleIdx="3" presStyleCnt="5"/>
      <dgm:spPr/>
      <dgm:t>
        <a:bodyPr/>
        <a:lstStyle/>
        <a:p>
          <a:endParaRPr lang="en-GB"/>
        </a:p>
      </dgm:t>
    </dgm:pt>
    <dgm:pt modelId="{EE21E56C-3F65-4D0A-AB1D-D7CB62D417B4}" type="pres">
      <dgm:prSet presAssocID="{631C3D8E-70EA-4A2D-A769-6B187819806F}" presName="node" presStyleLbl="node1" presStyleIdx="4" presStyleCnt="6">
        <dgm:presLayoutVars>
          <dgm:bulletEnabled val="1"/>
        </dgm:presLayoutVars>
      </dgm:prSet>
      <dgm:spPr/>
      <dgm:t>
        <a:bodyPr/>
        <a:lstStyle/>
        <a:p>
          <a:endParaRPr lang="en-GB"/>
        </a:p>
      </dgm:t>
    </dgm:pt>
    <dgm:pt modelId="{CC3B53B3-95D5-48C0-962D-3D4BFB3D74BB}" type="pres">
      <dgm:prSet presAssocID="{D0F40E56-B998-4516-9750-D4F94CFA69F6}" presName="sibTrans" presStyleLbl="sibTrans2D1" presStyleIdx="4" presStyleCnt="5"/>
      <dgm:spPr/>
      <dgm:t>
        <a:bodyPr/>
        <a:lstStyle/>
        <a:p>
          <a:endParaRPr lang="en-GB"/>
        </a:p>
      </dgm:t>
    </dgm:pt>
    <dgm:pt modelId="{7987DB2E-688E-495B-BA51-4F338D6252A7}" type="pres">
      <dgm:prSet presAssocID="{D0F40E56-B998-4516-9750-D4F94CFA69F6}" presName="connectorText" presStyleLbl="sibTrans2D1" presStyleIdx="4" presStyleCnt="5"/>
      <dgm:spPr/>
      <dgm:t>
        <a:bodyPr/>
        <a:lstStyle/>
        <a:p>
          <a:endParaRPr lang="en-GB"/>
        </a:p>
      </dgm:t>
    </dgm:pt>
    <dgm:pt modelId="{522B6792-A5B5-4D08-A0A2-0693F346768B}" type="pres">
      <dgm:prSet presAssocID="{47DAFC32-BBF9-4FA0-9B99-9E3A47C45906}" presName="node" presStyleLbl="node1" presStyleIdx="5" presStyleCnt="6">
        <dgm:presLayoutVars>
          <dgm:bulletEnabled val="1"/>
        </dgm:presLayoutVars>
      </dgm:prSet>
      <dgm:spPr/>
      <dgm:t>
        <a:bodyPr/>
        <a:lstStyle/>
        <a:p>
          <a:endParaRPr lang="en-GB"/>
        </a:p>
      </dgm:t>
    </dgm:pt>
  </dgm:ptLst>
  <dgm:cxnLst>
    <dgm:cxn modelId="{1FE22060-9403-4090-BAA1-A5EC5EC33A0F}" type="presOf" srcId="{D0F40E56-B998-4516-9750-D4F94CFA69F6}" destId="{CC3B53B3-95D5-48C0-962D-3D4BFB3D74BB}" srcOrd="0" destOrd="0" presId="urn:microsoft.com/office/officeart/2005/8/layout/process1"/>
    <dgm:cxn modelId="{B040495E-B7EF-4657-8387-6997CC01365C}" type="presOf" srcId="{AF86FC1C-A928-4ECE-85FE-124351725883}" destId="{E1BF0D47-FD53-4C7F-BC77-0BD0C8584FFA}" srcOrd="0" destOrd="0" presId="urn:microsoft.com/office/officeart/2005/8/layout/process1"/>
    <dgm:cxn modelId="{B0FB622D-68D3-4E04-83BD-5823A9AF9221}" srcId="{AF86FC1C-A928-4ECE-85FE-124351725883}" destId="{EC8AD5A2-0FAF-4D0D-BAF7-3343B9EC0551}" srcOrd="3" destOrd="0" parTransId="{5FC25C77-5F96-4068-A520-C69E7C81F240}" sibTransId="{79C12D4E-ACF6-4C61-8B36-B48EB5654456}"/>
    <dgm:cxn modelId="{57D1DF8A-A7B3-4B02-9F93-40F0B5B67821}" srcId="{AF86FC1C-A928-4ECE-85FE-124351725883}" destId="{A0902033-20CD-4F8B-B02B-C11E1249D1DE}" srcOrd="1" destOrd="0" parTransId="{3E36B2D3-969F-406B-8658-2BDEC0591096}" sibTransId="{82D895D7-D986-49A9-BB01-42453B3AC765}"/>
    <dgm:cxn modelId="{0FB2CF2D-58C2-4F61-B642-5FF3916F7207}" type="presOf" srcId="{A0902033-20CD-4F8B-B02B-C11E1249D1DE}" destId="{3F2DCEB6-2363-4E55-9D38-791A81B9DE89}" srcOrd="0" destOrd="0" presId="urn:microsoft.com/office/officeart/2005/8/layout/process1"/>
    <dgm:cxn modelId="{6F9E6EE2-A5A3-48F2-B532-1F3AB21334A4}" type="presOf" srcId="{825F29F7-FB9D-4D30-9076-622591DF39AC}" destId="{2E4D2E6C-8755-4A48-879E-1B1D6E55C843}" srcOrd="0" destOrd="0" presId="urn:microsoft.com/office/officeart/2005/8/layout/process1"/>
    <dgm:cxn modelId="{3960D651-8F46-4935-90EC-45417C020A41}" type="presOf" srcId="{A0176803-150E-4391-BAA3-A5414D4A9F0D}" destId="{F1A094F0-93F9-402F-AA3F-8B8506932A7C}" srcOrd="1" destOrd="0" presId="urn:microsoft.com/office/officeart/2005/8/layout/process1"/>
    <dgm:cxn modelId="{673FF659-EBF9-48CA-B44E-ADF1D13B6487}" srcId="{AF86FC1C-A928-4ECE-85FE-124351725883}" destId="{825F29F7-FB9D-4D30-9076-622591DF39AC}" srcOrd="0" destOrd="0" parTransId="{3A3969CA-13AC-4547-83AE-AED516C9076A}" sibTransId="{AA0B8538-07BE-4B2A-8AD4-B787FF2AA6F5}"/>
    <dgm:cxn modelId="{A90A2D53-1612-4C34-A048-FBEE7E65E88B}" type="presOf" srcId="{79C12D4E-ACF6-4C61-8B36-B48EB5654456}" destId="{6DE9AC8D-25D9-458F-8CCA-D1A676F55462}" srcOrd="0" destOrd="0" presId="urn:microsoft.com/office/officeart/2005/8/layout/process1"/>
    <dgm:cxn modelId="{CC86FCC4-212C-4815-A912-2D0F1959A6D0}" type="presOf" srcId="{AA0B8538-07BE-4B2A-8AD4-B787FF2AA6F5}" destId="{5B4B7A68-5630-45E1-95DB-C09244A17252}" srcOrd="0" destOrd="0" presId="urn:microsoft.com/office/officeart/2005/8/layout/process1"/>
    <dgm:cxn modelId="{5EEF3FEF-972A-4B90-9FB0-9DFF871D4854}" type="presOf" srcId="{631C3D8E-70EA-4A2D-A769-6B187819806F}" destId="{EE21E56C-3F65-4D0A-AB1D-D7CB62D417B4}" srcOrd="0" destOrd="0" presId="urn:microsoft.com/office/officeart/2005/8/layout/process1"/>
    <dgm:cxn modelId="{71BA70BA-01A6-46B0-BE8B-5CF33AF84DB4}" type="presOf" srcId="{82D895D7-D986-49A9-BB01-42453B3AC765}" destId="{260064E4-C637-4C9A-B164-4DFE7D255DCB}" srcOrd="1" destOrd="0" presId="urn:microsoft.com/office/officeart/2005/8/layout/process1"/>
    <dgm:cxn modelId="{EB8817C3-FD4D-4350-94EC-E19A54EA4A13}" srcId="{AF86FC1C-A928-4ECE-85FE-124351725883}" destId="{6F2B02F2-FCE5-474A-AF10-CB4F8400CFA3}" srcOrd="2" destOrd="0" parTransId="{87867FC1-C67C-4EF9-834F-CEFFD7E8AE67}" sibTransId="{A0176803-150E-4391-BAA3-A5414D4A9F0D}"/>
    <dgm:cxn modelId="{3F82504C-0630-4657-9653-DCB7EC53D463}" srcId="{AF86FC1C-A928-4ECE-85FE-124351725883}" destId="{631C3D8E-70EA-4A2D-A769-6B187819806F}" srcOrd="4" destOrd="0" parTransId="{E42D3D08-6F28-47C6-9509-BD838A32A6C9}" sibTransId="{D0F40E56-B998-4516-9750-D4F94CFA69F6}"/>
    <dgm:cxn modelId="{FA1DC99C-8976-45E4-85FC-8B493EB5ABAD}" type="presOf" srcId="{A0176803-150E-4391-BAA3-A5414D4A9F0D}" destId="{69218690-DB3E-4F5B-A16C-405ED66EB9B5}" srcOrd="0" destOrd="0" presId="urn:microsoft.com/office/officeart/2005/8/layout/process1"/>
    <dgm:cxn modelId="{71B7BD37-70BA-4073-9BDD-FE76DB86FDBA}" type="presOf" srcId="{6F2B02F2-FCE5-474A-AF10-CB4F8400CFA3}" destId="{E339CD40-5C76-49AD-B462-76855B0616D3}" srcOrd="0" destOrd="0" presId="urn:microsoft.com/office/officeart/2005/8/layout/process1"/>
    <dgm:cxn modelId="{C7447447-D0A6-4601-B381-A0B0FFCD10F0}" type="presOf" srcId="{47DAFC32-BBF9-4FA0-9B99-9E3A47C45906}" destId="{522B6792-A5B5-4D08-A0A2-0693F346768B}" srcOrd="0" destOrd="0" presId="urn:microsoft.com/office/officeart/2005/8/layout/process1"/>
    <dgm:cxn modelId="{264329B9-A1A6-48A0-9326-4CAC965D0334}" type="presOf" srcId="{EC8AD5A2-0FAF-4D0D-BAF7-3343B9EC0551}" destId="{331AEF3C-89BE-4DD6-A67B-19D63D94591E}" srcOrd="0" destOrd="0" presId="urn:microsoft.com/office/officeart/2005/8/layout/process1"/>
    <dgm:cxn modelId="{74213DAD-3954-4053-8A57-567CEAFA4C51}" type="presOf" srcId="{D0F40E56-B998-4516-9750-D4F94CFA69F6}" destId="{7987DB2E-688E-495B-BA51-4F338D6252A7}" srcOrd="1" destOrd="0" presId="urn:microsoft.com/office/officeart/2005/8/layout/process1"/>
    <dgm:cxn modelId="{DACD5306-2D87-4258-B83B-8E40F10936D8}" type="presOf" srcId="{82D895D7-D986-49A9-BB01-42453B3AC765}" destId="{648BFB4D-6CDE-455D-ACAA-F06A6040E6AC}" srcOrd="0" destOrd="0" presId="urn:microsoft.com/office/officeart/2005/8/layout/process1"/>
    <dgm:cxn modelId="{F8B3AF6B-30C5-47B8-9A59-9C708189BD2F}" srcId="{AF86FC1C-A928-4ECE-85FE-124351725883}" destId="{47DAFC32-BBF9-4FA0-9B99-9E3A47C45906}" srcOrd="5" destOrd="0" parTransId="{C64E8714-E4C2-47D6-988F-75C64C2B69C0}" sibTransId="{594F6382-8D52-4CF6-AAF1-277C35B57CB8}"/>
    <dgm:cxn modelId="{C381E2F3-EA7C-49FC-BD5F-7E39F00F95B7}" type="presOf" srcId="{79C12D4E-ACF6-4C61-8B36-B48EB5654456}" destId="{F6BE0BB7-0143-428D-83EF-CE1C04E80C8F}" srcOrd="1" destOrd="0" presId="urn:microsoft.com/office/officeart/2005/8/layout/process1"/>
    <dgm:cxn modelId="{5CF91F63-BBB2-46C8-9F18-BE71DA48C34C}" type="presOf" srcId="{AA0B8538-07BE-4B2A-8AD4-B787FF2AA6F5}" destId="{9D4CB4FA-23B2-428A-9112-73B8DC381AA5}" srcOrd="1" destOrd="0" presId="urn:microsoft.com/office/officeart/2005/8/layout/process1"/>
    <dgm:cxn modelId="{5AF71666-F7A4-497D-9807-1A5EF060F3A6}" type="presParOf" srcId="{E1BF0D47-FD53-4C7F-BC77-0BD0C8584FFA}" destId="{2E4D2E6C-8755-4A48-879E-1B1D6E55C843}" srcOrd="0" destOrd="0" presId="urn:microsoft.com/office/officeart/2005/8/layout/process1"/>
    <dgm:cxn modelId="{E9A39661-94EB-4229-801C-1F33959E79FC}" type="presParOf" srcId="{E1BF0D47-FD53-4C7F-BC77-0BD0C8584FFA}" destId="{5B4B7A68-5630-45E1-95DB-C09244A17252}" srcOrd="1" destOrd="0" presId="urn:microsoft.com/office/officeart/2005/8/layout/process1"/>
    <dgm:cxn modelId="{BE76DD26-5A14-49C4-9DF6-83C9F7DF0677}" type="presParOf" srcId="{5B4B7A68-5630-45E1-95DB-C09244A17252}" destId="{9D4CB4FA-23B2-428A-9112-73B8DC381AA5}" srcOrd="0" destOrd="0" presId="urn:microsoft.com/office/officeart/2005/8/layout/process1"/>
    <dgm:cxn modelId="{7C2BC115-E572-4E01-8B9C-1D98EB1E373F}" type="presParOf" srcId="{E1BF0D47-FD53-4C7F-BC77-0BD0C8584FFA}" destId="{3F2DCEB6-2363-4E55-9D38-791A81B9DE89}" srcOrd="2" destOrd="0" presId="urn:microsoft.com/office/officeart/2005/8/layout/process1"/>
    <dgm:cxn modelId="{C82FF8BB-03E7-4C43-BC77-6D8A2A16794A}" type="presParOf" srcId="{E1BF0D47-FD53-4C7F-BC77-0BD0C8584FFA}" destId="{648BFB4D-6CDE-455D-ACAA-F06A6040E6AC}" srcOrd="3" destOrd="0" presId="urn:microsoft.com/office/officeart/2005/8/layout/process1"/>
    <dgm:cxn modelId="{36B08043-A9FA-4898-B7F9-1D7A1FD7874E}" type="presParOf" srcId="{648BFB4D-6CDE-455D-ACAA-F06A6040E6AC}" destId="{260064E4-C637-4C9A-B164-4DFE7D255DCB}" srcOrd="0" destOrd="0" presId="urn:microsoft.com/office/officeart/2005/8/layout/process1"/>
    <dgm:cxn modelId="{F1EBAF07-D601-4315-939A-82FFFEA12770}" type="presParOf" srcId="{E1BF0D47-FD53-4C7F-BC77-0BD0C8584FFA}" destId="{E339CD40-5C76-49AD-B462-76855B0616D3}" srcOrd="4" destOrd="0" presId="urn:microsoft.com/office/officeart/2005/8/layout/process1"/>
    <dgm:cxn modelId="{F89354CA-38CC-4F08-BDD8-374BA4AF599F}" type="presParOf" srcId="{E1BF0D47-FD53-4C7F-BC77-0BD0C8584FFA}" destId="{69218690-DB3E-4F5B-A16C-405ED66EB9B5}" srcOrd="5" destOrd="0" presId="urn:microsoft.com/office/officeart/2005/8/layout/process1"/>
    <dgm:cxn modelId="{B28913FC-A7C7-4648-A2BA-45F33F4DD5CB}" type="presParOf" srcId="{69218690-DB3E-4F5B-A16C-405ED66EB9B5}" destId="{F1A094F0-93F9-402F-AA3F-8B8506932A7C}" srcOrd="0" destOrd="0" presId="urn:microsoft.com/office/officeart/2005/8/layout/process1"/>
    <dgm:cxn modelId="{A13629D5-3D00-49B3-90E0-A9A23F70BE6E}" type="presParOf" srcId="{E1BF0D47-FD53-4C7F-BC77-0BD0C8584FFA}" destId="{331AEF3C-89BE-4DD6-A67B-19D63D94591E}" srcOrd="6" destOrd="0" presId="urn:microsoft.com/office/officeart/2005/8/layout/process1"/>
    <dgm:cxn modelId="{E693031B-1F55-4280-A2F6-1DC7790E0A23}" type="presParOf" srcId="{E1BF0D47-FD53-4C7F-BC77-0BD0C8584FFA}" destId="{6DE9AC8D-25D9-458F-8CCA-D1A676F55462}" srcOrd="7" destOrd="0" presId="urn:microsoft.com/office/officeart/2005/8/layout/process1"/>
    <dgm:cxn modelId="{B7D171F3-5EE6-41FF-AB82-C704B8B75C3F}" type="presParOf" srcId="{6DE9AC8D-25D9-458F-8CCA-D1A676F55462}" destId="{F6BE0BB7-0143-428D-83EF-CE1C04E80C8F}" srcOrd="0" destOrd="0" presId="urn:microsoft.com/office/officeart/2005/8/layout/process1"/>
    <dgm:cxn modelId="{072CF55D-AFF6-4EA7-90CC-94875250927B}" type="presParOf" srcId="{E1BF0D47-FD53-4C7F-BC77-0BD0C8584FFA}" destId="{EE21E56C-3F65-4D0A-AB1D-D7CB62D417B4}" srcOrd="8" destOrd="0" presId="urn:microsoft.com/office/officeart/2005/8/layout/process1"/>
    <dgm:cxn modelId="{CD612C1C-F6FB-4F49-A471-E83EC33DBD86}" type="presParOf" srcId="{E1BF0D47-FD53-4C7F-BC77-0BD0C8584FFA}" destId="{CC3B53B3-95D5-48C0-962D-3D4BFB3D74BB}" srcOrd="9" destOrd="0" presId="urn:microsoft.com/office/officeart/2005/8/layout/process1"/>
    <dgm:cxn modelId="{CBBD1160-EF40-4990-8C3F-848111862B1B}" type="presParOf" srcId="{CC3B53B3-95D5-48C0-962D-3D4BFB3D74BB}" destId="{7987DB2E-688E-495B-BA51-4F338D6252A7}" srcOrd="0" destOrd="0" presId="urn:microsoft.com/office/officeart/2005/8/layout/process1"/>
    <dgm:cxn modelId="{03AD6EBA-F2E2-4BEB-B1D6-874A8AE2A09E}" type="presParOf" srcId="{E1BF0D47-FD53-4C7F-BC77-0BD0C8584FFA}" destId="{522B6792-A5B5-4D08-A0A2-0693F346768B}"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6FC1C-A928-4ECE-85FE-124351725883}" type="doc">
      <dgm:prSet loTypeId="urn:microsoft.com/office/officeart/2005/8/layout/process1" loCatId="process" qsTypeId="urn:microsoft.com/office/officeart/2005/8/quickstyle/simple1" qsCatId="simple" csTypeId="urn:microsoft.com/office/officeart/2005/8/colors/accent1_2" csCatId="accent1" phldr="1"/>
      <dgm:spPr/>
    </dgm:pt>
    <dgm:pt modelId="{FD6F99FF-B787-4128-A42C-221A258EE98F}">
      <dgm:prSet phldrT="[Text]" custT="1"/>
      <dgm:spPr>
        <a:noFill/>
        <a:ln>
          <a:solidFill>
            <a:srgbClr val="002060"/>
          </a:solidFill>
        </a:ln>
      </dgm:spPr>
      <dgm:t>
        <a:bodyPr/>
        <a:lstStyle/>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Moodle Book tasks</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&amp; FAQs</a:t>
          </a:r>
        </a:p>
        <a:p>
          <a:pPr marL="0" lvl="0" indent="0" algn="ctr" defTabSz="666750">
            <a:lnSpc>
              <a:spcPct val="90000"/>
            </a:lnSpc>
            <a:spcBef>
              <a:spcPct val="0"/>
            </a:spcBef>
            <a:spcAft>
              <a:spcPct val="35000"/>
            </a:spcAft>
            <a:buNone/>
          </a:pPr>
          <a:r>
            <a:rPr lang="en-GB" sz="1500" kern="1200">
              <a:solidFill>
                <a:srgbClr val="002060"/>
              </a:solidFill>
              <a:latin typeface="Calibri"/>
              <a:ea typeface="+mn-ea"/>
              <a:cs typeface="+mn-cs"/>
            </a:rPr>
            <a:t>&amp; Q &amp; A workshop</a:t>
          </a:r>
        </a:p>
      </dgm:t>
    </dgm:pt>
    <dgm:pt modelId="{BB9345D0-CB31-45D4-9009-920E0C8866F8}" type="parTrans" cxnId="{B0C07CD5-B76B-4D8A-926D-752DF2D907ED}">
      <dgm:prSet/>
      <dgm:spPr/>
      <dgm:t>
        <a:bodyPr/>
        <a:lstStyle/>
        <a:p>
          <a:endParaRPr lang="en-GB">
            <a:solidFill>
              <a:srgbClr val="002060"/>
            </a:solidFill>
          </a:endParaRPr>
        </a:p>
      </dgm:t>
    </dgm:pt>
    <dgm:pt modelId="{52189815-D1AE-4DA3-8329-3A19AFAEAA33}" type="sibTrans" cxnId="{B0C07CD5-B76B-4D8A-926D-752DF2D907ED}">
      <dgm:prSet/>
      <dgm:spPr/>
      <dgm:t>
        <a:bodyPr/>
        <a:lstStyle/>
        <a:p>
          <a:endParaRPr lang="en-GB">
            <a:solidFill>
              <a:srgbClr val="002060"/>
            </a:solidFill>
          </a:endParaRPr>
        </a:p>
      </dgm:t>
    </dgm:pt>
    <dgm:pt modelId="{6F2B02F2-FCE5-474A-AF10-CB4F8400CFA3}">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Individual drafts</a:t>
          </a:r>
        </a:p>
        <a:p>
          <a:pPr marL="0" lvl="0" indent="0" algn="ctr" defTabSz="577850">
            <a:lnSpc>
              <a:spcPct val="90000"/>
            </a:lnSpc>
            <a:spcBef>
              <a:spcPct val="0"/>
            </a:spcBef>
            <a:spcAft>
              <a:spcPct val="35000"/>
            </a:spcAft>
            <a:buNone/>
          </a:pPr>
          <a:r>
            <a:rPr lang="en-GB" sz="1300" kern="1200">
              <a:solidFill>
                <a:srgbClr val="002060"/>
              </a:solidFill>
              <a:latin typeface="Calibri"/>
              <a:ea typeface="+mn-ea"/>
              <a:cs typeface="+mn-cs"/>
            </a:rPr>
            <a:t>Aropa </a:t>
          </a:r>
        </a:p>
      </dgm:t>
    </dgm:pt>
    <dgm:pt modelId="{87867FC1-C67C-4EF9-834F-CEFFD7E8AE67}" type="parTrans" cxnId="{EB8817C3-FD4D-4350-94EC-E19A54EA4A13}">
      <dgm:prSet/>
      <dgm:spPr/>
      <dgm:t>
        <a:bodyPr/>
        <a:lstStyle/>
        <a:p>
          <a:endParaRPr lang="en-GB">
            <a:solidFill>
              <a:srgbClr val="002060"/>
            </a:solidFill>
          </a:endParaRPr>
        </a:p>
      </dgm:t>
    </dgm:pt>
    <dgm:pt modelId="{A0176803-150E-4391-BAA3-A5414D4A9F0D}" type="sibTrans" cxnId="{EB8817C3-FD4D-4350-94EC-E19A54EA4A13}">
      <dgm:prSet/>
      <dgm:spPr/>
      <dgm:t>
        <a:bodyPr/>
        <a:lstStyle/>
        <a:p>
          <a:endParaRPr lang="en-GB">
            <a:solidFill>
              <a:srgbClr val="002060"/>
            </a:solidFill>
          </a:endParaRPr>
        </a:p>
      </dgm:t>
    </dgm:pt>
    <dgm:pt modelId="{EC8AD5A2-0FAF-4D0D-BAF7-3343B9EC0551}">
      <dgm:prSet phldrT="[Text]" custT="1"/>
      <dgm:spPr>
        <a:noFill/>
        <a:ln w="25400" cap="flat" cmpd="sng" algn="ctr">
          <a:solidFill>
            <a:srgbClr val="002060"/>
          </a:solidFill>
          <a:prstDash val="solid"/>
        </a:ln>
        <a:effectLst/>
      </dgm:spPr>
      <dgm:t>
        <a:bodyPr spcFirstLastPara="0" vert="horz" wrap="square" lIns="49530" tIns="49530" rIns="49530" bIns="49530" numCol="1" spcCol="1270" anchor="ctr" anchorCtr="0"/>
        <a:lstStyle/>
        <a:p>
          <a:pPr marL="0" lvl="0" indent="0" algn="ctr" defTabSz="577850">
            <a:lnSpc>
              <a:spcPct val="90000"/>
            </a:lnSpc>
            <a:spcBef>
              <a:spcPct val="0"/>
            </a:spcBef>
            <a:spcAft>
              <a:spcPct val="35000"/>
            </a:spcAft>
            <a:buNone/>
          </a:pPr>
          <a:r>
            <a:rPr lang="en-GB" sz="1300" b="1" kern="1200">
              <a:solidFill>
                <a:srgbClr val="C00000"/>
              </a:solidFill>
              <a:latin typeface="Calibri"/>
              <a:ea typeface="+mn-ea"/>
              <a:cs typeface="+mn-cs"/>
            </a:rPr>
            <a:t>Peer FFB</a:t>
          </a:r>
        </a:p>
      </dgm:t>
    </dgm:pt>
    <dgm:pt modelId="{5FC25C77-5F96-4068-A520-C69E7C81F240}" type="parTrans" cxnId="{B0FB622D-68D3-4E04-83BD-5823A9AF9221}">
      <dgm:prSet/>
      <dgm:spPr/>
      <dgm:t>
        <a:bodyPr/>
        <a:lstStyle/>
        <a:p>
          <a:endParaRPr lang="en-GB">
            <a:solidFill>
              <a:srgbClr val="002060"/>
            </a:solidFill>
          </a:endParaRPr>
        </a:p>
      </dgm:t>
    </dgm:pt>
    <dgm:pt modelId="{79C12D4E-ACF6-4C61-8B36-B48EB5654456}" type="sibTrans" cxnId="{B0FB622D-68D3-4E04-83BD-5823A9AF9221}">
      <dgm:prSet/>
      <dgm:spPr/>
      <dgm:t>
        <a:bodyPr/>
        <a:lstStyle/>
        <a:p>
          <a:endParaRPr lang="en-GB">
            <a:solidFill>
              <a:srgbClr val="002060"/>
            </a:solidFill>
          </a:endParaRPr>
        </a:p>
      </dgm:t>
    </dgm:pt>
    <dgm:pt modelId="{47DAFC32-BBF9-4FA0-9B99-9E3A47C45906}">
      <dgm:prSet phldrT="[Text]"/>
      <dgm:spPr>
        <a:noFill/>
        <a:ln>
          <a:solidFill>
            <a:srgbClr val="002060"/>
          </a:solidFill>
        </a:ln>
      </dgm:spPr>
      <dgm:t>
        <a:bodyPr/>
        <a:lstStyle/>
        <a:p>
          <a:r>
            <a:rPr lang="en-GB">
              <a:solidFill>
                <a:srgbClr val="002060"/>
              </a:solidFill>
            </a:rPr>
            <a:t>Final submissions</a:t>
          </a:r>
        </a:p>
        <a:p>
          <a:r>
            <a:rPr lang="en-GB">
              <a:solidFill>
                <a:srgbClr val="002060"/>
              </a:solidFill>
            </a:rPr>
            <a:t>Lecturer </a:t>
          </a:r>
          <a:r>
            <a:rPr lang="en-GB" b="1">
              <a:solidFill>
                <a:srgbClr val="C00000"/>
              </a:solidFill>
            </a:rPr>
            <a:t>FB</a:t>
          </a:r>
          <a:r>
            <a:rPr lang="en-GB">
              <a:solidFill>
                <a:srgbClr val="002060"/>
              </a:solidFill>
            </a:rPr>
            <a:t> (individual and generic) </a:t>
          </a:r>
        </a:p>
      </dgm:t>
    </dgm:pt>
    <dgm:pt modelId="{C64E8714-E4C2-47D6-988F-75C64C2B69C0}" type="parTrans" cxnId="{F8B3AF6B-30C5-47B8-9A59-9C708189BD2F}">
      <dgm:prSet/>
      <dgm:spPr/>
      <dgm:t>
        <a:bodyPr/>
        <a:lstStyle/>
        <a:p>
          <a:endParaRPr lang="en-GB">
            <a:solidFill>
              <a:srgbClr val="002060"/>
            </a:solidFill>
          </a:endParaRPr>
        </a:p>
      </dgm:t>
    </dgm:pt>
    <dgm:pt modelId="{594F6382-8D52-4CF6-AAF1-277C35B57CB8}" type="sibTrans" cxnId="{F8B3AF6B-30C5-47B8-9A59-9C708189BD2F}">
      <dgm:prSet/>
      <dgm:spPr/>
      <dgm:t>
        <a:bodyPr/>
        <a:lstStyle/>
        <a:p>
          <a:endParaRPr lang="en-GB">
            <a:solidFill>
              <a:srgbClr val="002060"/>
            </a:solidFill>
          </a:endParaRPr>
        </a:p>
      </dgm:t>
    </dgm:pt>
    <dgm:pt modelId="{E1BF0D47-FD53-4C7F-BC77-0BD0C8584FFA}" type="pres">
      <dgm:prSet presAssocID="{AF86FC1C-A928-4ECE-85FE-124351725883}" presName="Name0" presStyleCnt="0">
        <dgm:presLayoutVars>
          <dgm:dir/>
          <dgm:resizeHandles val="exact"/>
        </dgm:presLayoutVars>
      </dgm:prSet>
      <dgm:spPr/>
    </dgm:pt>
    <dgm:pt modelId="{9A87CE89-1828-4B24-A53D-277D49CCA3CA}" type="pres">
      <dgm:prSet presAssocID="{FD6F99FF-B787-4128-A42C-221A258EE98F}" presName="node" presStyleLbl="node1" presStyleIdx="0" presStyleCnt="4">
        <dgm:presLayoutVars>
          <dgm:bulletEnabled val="1"/>
        </dgm:presLayoutVars>
      </dgm:prSet>
      <dgm:spPr/>
      <dgm:t>
        <a:bodyPr/>
        <a:lstStyle/>
        <a:p>
          <a:endParaRPr lang="en-GB"/>
        </a:p>
      </dgm:t>
    </dgm:pt>
    <dgm:pt modelId="{B47C74D3-8ED4-4159-910C-CA8591C36843}" type="pres">
      <dgm:prSet presAssocID="{52189815-D1AE-4DA3-8329-3A19AFAEAA33}" presName="sibTrans" presStyleLbl="sibTrans2D1" presStyleIdx="0" presStyleCnt="3"/>
      <dgm:spPr/>
      <dgm:t>
        <a:bodyPr/>
        <a:lstStyle/>
        <a:p>
          <a:endParaRPr lang="en-GB"/>
        </a:p>
      </dgm:t>
    </dgm:pt>
    <dgm:pt modelId="{DBE0AD3F-711B-43FC-BD4B-F8972EEB3563}" type="pres">
      <dgm:prSet presAssocID="{52189815-D1AE-4DA3-8329-3A19AFAEAA33}" presName="connectorText" presStyleLbl="sibTrans2D1" presStyleIdx="0" presStyleCnt="3"/>
      <dgm:spPr/>
      <dgm:t>
        <a:bodyPr/>
        <a:lstStyle/>
        <a:p>
          <a:endParaRPr lang="en-GB"/>
        </a:p>
      </dgm:t>
    </dgm:pt>
    <dgm:pt modelId="{E339CD40-5C76-49AD-B462-76855B0616D3}" type="pres">
      <dgm:prSet presAssocID="{6F2B02F2-FCE5-474A-AF10-CB4F8400CFA3}" presName="node" presStyleLbl="node1" presStyleIdx="1" presStyleCnt="4">
        <dgm:presLayoutVars>
          <dgm:bulletEnabled val="1"/>
        </dgm:presLayoutVars>
      </dgm:prSet>
      <dgm:spPr>
        <a:xfrm>
          <a:off x="1294804" y="1591763"/>
          <a:ext cx="922734" cy="880472"/>
        </a:xfrm>
        <a:prstGeom prst="roundRect">
          <a:avLst>
            <a:gd name="adj" fmla="val 10000"/>
          </a:avLst>
        </a:prstGeom>
      </dgm:spPr>
      <dgm:t>
        <a:bodyPr/>
        <a:lstStyle/>
        <a:p>
          <a:endParaRPr lang="en-GB"/>
        </a:p>
      </dgm:t>
    </dgm:pt>
    <dgm:pt modelId="{69218690-DB3E-4F5B-A16C-405ED66EB9B5}" type="pres">
      <dgm:prSet presAssocID="{A0176803-150E-4391-BAA3-A5414D4A9F0D}" presName="sibTrans" presStyleLbl="sibTrans2D1" presStyleIdx="1" presStyleCnt="3"/>
      <dgm:spPr/>
      <dgm:t>
        <a:bodyPr/>
        <a:lstStyle/>
        <a:p>
          <a:endParaRPr lang="en-GB"/>
        </a:p>
      </dgm:t>
    </dgm:pt>
    <dgm:pt modelId="{F1A094F0-93F9-402F-AA3F-8B8506932A7C}" type="pres">
      <dgm:prSet presAssocID="{A0176803-150E-4391-BAA3-A5414D4A9F0D}" presName="connectorText" presStyleLbl="sibTrans2D1" presStyleIdx="1" presStyleCnt="3"/>
      <dgm:spPr/>
      <dgm:t>
        <a:bodyPr/>
        <a:lstStyle/>
        <a:p>
          <a:endParaRPr lang="en-GB"/>
        </a:p>
      </dgm:t>
    </dgm:pt>
    <dgm:pt modelId="{331AEF3C-89BE-4DD6-A67B-19D63D94591E}" type="pres">
      <dgm:prSet presAssocID="{EC8AD5A2-0FAF-4D0D-BAF7-3343B9EC0551}" presName="node" presStyleLbl="node1" presStyleIdx="2" presStyleCnt="4">
        <dgm:presLayoutVars>
          <dgm:bulletEnabled val="1"/>
        </dgm:presLayoutVars>
      </dgm:prSet>
      <dgm:spPr>
        <a:xfrm>
          <a:off x="2586632" y="1591763"/>
          <a:ext cx="922734" cy="880472"/>
        </a:xfrm>
        <a:prstGeom prst="roundRect">
          <a:avLst>
            <a:gd name="adj" fmla="val 10000"/>
          </a:avLst>
        </a:prstGeom>
      </dgm:spPr>
      <dgm:t>
        <a:bodyPr/>
        <a:lstStyle/>
        <a:p>
          <a:endParaRPr lang="en-GB"/>
        </a:p>
      </dgm:t>
    </dgm:pt>
    <dgm:pt modelId="{6DE9AC8D-25D9-458F-8CCA-D1A676F55462}" type="pres">
      <dgm:prSet presAssocID="{79C12D4E-ACF6-4C61-8B36-B48EB5654456}" presName="sibTrans" presStyleLbl="sibTrans2D1" presStyleIdx="2" presStyleCnt="3"/>
      <dgm:spPr/>
      <dgm:t>
        <a:bodyPr/>
        <a:lstStyle/>
        <a:p>
          <a:endParaRPr lang="en-GB"/>
        </a:p>
      </dgm:t>
    </dgm:pt>
    <dgm:pt modelId="{F6BE0BB7-0143-428D-83EF-CE1C04E80C8F}" type="pres">
      <dgm:prSet presAssocID="{79C12D4E-ACF6-4C61-8B36-B48EB5654456}" presName="connectorText" presStyleLbl="sibTrans2D1" presStyleIdx="2" presStyleCnt="3"/>
      <dgm:spPr/>
      <dgm:t>
        <a:bodyPr/>
        <a:lstStyle/>
        <a:p>
          <a:endParaRPr lang="en-GB"/>
        </a:p>
      </dgm:t>
    </dgm:pt>
    <dgm:pt modelId="{522B6792-A5B5-4D08-A0A2-0693F346768B}" type="pres">
      <dgm:prSet presAssocID="{47DAFC32-BBF9-4FA0-9B99-9E3A47C45906}" presName="node" presStyleLbl="node1" presStyleIdx="3" presStyleCnt="4">
        <dgm:presLayoutVars>
          <dgm:bulletEnabled val="1"/>
        </dgm:presLayoutVars>
      </dgm:prSet>
      <dgm:spPr/>
      <dgm:t>
        <a:bodyPr/>
        <a:lstStyle/>
        <a:p>
          <a:endParaRPr lang="en-GB"/>
        </a:p>
      </dgm:t>
    </dgm:pt>
  </dgm:ptLst>
  <dgm:cxnLst>
    <dgm:cxn modelId="{B040495E-B7EF-4657-8387-6997CC01365C}" type="presOf" srcId="{AF86FC1C-A928-4ECE-85FE-124351725883}" destId="{E1BF0D47-FD53-4C7F-BC77-0BD0C8584FFA}" srcOrd="0" destOrd="0" presId="urn:microsoft.com/office/officeart/2005/8/layout/process1"/>
    <dgm:cxn modelId="{B0FB622D-68D3-4E04-83BD-5823A9AF9221}" srcId="{AF86FC1C-A928-4ECE-85FE-124351725883}" destId="{EC8AD5A2-0FAF-4D0D-BAF7-3343B9EC0551}" srcOrd="2" destOrd="0" parTransId="{5FC25C77-5F96-4068-A520-C69E7C81F240}" sibTransId="{79C12D4E-ACF6-4C61-8B36-B48EB5654456}"/>
    <dgm:cxn modelId="{3960D651-8F46-4935-90EC-45417C020A41}" type="presOf" srcId="{A0176803-150E-4391-BAA3-A5414D4A9F0D}" destId="{F1A094F0-93F9-402F-AA3F-8B8506932A7C}" srcOrd="1" destOrd="0" presId="urn:microsoft.com/office/officeart/2005/8/layout/process1"/>
    <dgm:cxn modelId="{B0C07CD5-B76B-4D8A-926D-752DF2D907ED}" srcId="{AF86FC1C-A928-4ECE-85FE-124351725883}" destId="{FD6F99FF-B787-4128-A42C-221A258EE98F}" srcOrd="0" destOrd="0" parTransId="{BB9345D0-CB31-45D4-9009-920E0C8866F8}" sibTransId="{52189815-D1AE-4DA3-8329-3A19AFAEAA33}"/>
    <dgm:cxn modelId="{A90A2D53-1612-4C34-A048-FBEE7E65E88B}" type="presOf" srcId="{79C12D4E-ACF6-4C61-8B36-B48EB5654456}" destId="{6DE9AC8D-25D9-458F-8CCA-D1A676F55462}" srcOrd="0" destOrd="0" presId="urn:microsoft.com/office/officeart/2005/8/layout/process1"/>
    <dgm:cxn modelId="{EB8817C3-FD4D-4350-94EC-E19A54EA4A13}" srcId="{AF86FC1C-A928-4ECE-85FE-124351725883}" destId="{6F2B02F2-FCE5-474A-AF10-CB4F8400CFA3}" srcOrd="1" destOrd="0" parTransId="{87867FC1-C67C-4EF9-834F-CEFFD7E8AE67}" sibTransId="{A0176803-150E-4391-BAA3-A5414D4A9F0D}"/>
    <dgm:cxn modelId="{C417D648-6A1F-45D6-9B2B-6E220954291B}" type="presOf" srcId="{52189815-D1AE-4DA3-8329-3A19AFAEAA33}" destId="{DBE0AD3F-711B-43FC-BD4B-F8972EEB3563}" srcOrd="1" destOrd="0" presId="urn:microsoft.com/office/officeart/2005/8/layout/process1"/>
    <dgm:cxn modelId="{FA1DC99C-8976-45E4-85FC-8B493EB5ABAD}" type="presOf" srcId="{A0176803-150E-4391-BAA3-A5414D4A9F0D}" destId="{69218690-DB3E-4F5B-A16C-405ED66EB9B5}" srcOrd="0" destOrd="0" presId="urn:microsoft.com/office/officeart/2005/8/layout/process1"/>
    <dgm:cxn modelId="{71B7BD37-70BA-4073-9BDD-FE76DB86FDBA}" type="presOf" srcId="{6F2B02F2-FCE5-474A-AF10-CB4F8400CFA3}" destId="{E339CD40-5C76-49AD-B462-76855B0616D3}" srcOrd="0" destOrd="0" presId="urn:microsoft.com/office/officeart/2005/8/layout/process1"/>
    <dgm:cxn modelId="{38F21237-5F8C-4093-8266-53A8B1200512}" type="presOf" srcId="{52189815-D1AE-4DA3-8329-3A19AFAEAA33}" destId="{B47C74D3-8ED4-4159-910C-CA8591C36843}" srcOrd="0" destOrd="0" presId="urn:microsoft.com/office/officeart/2005/8/layout/process1"/>
    <dgm:cxn modelId="{264329B9-A1A6-48A0-9326-4CAC965D0334}" type="presOf" srcId="{EC8AD5A2-0FAF-4D0D-BAF7-3343B9EC0551}" destId="{331AEF3C-89BE-4DD6-A67B-19D63D94591E}" srcOrd="0" destOrd="0" presId="urn:microsoft.com/office/officeart/2005/8/layout/process1"/>
    <dgm:cxn modelId="{C7447447-D0A6-4601-B381-A0B0FFCD10F0}" type="presOf" srcId="{47DAFC32-BBF9-4FA0-9B99-9E3A47C45906}" destId="{522B6792-A5B5-4D08-A0A2-0693F346768B}" srcOrd="0" destOrd="0" presId="urn:microsoft.com/office/officeart/2005/8/layout/process1"/>
    <dgm:cxn modelId="{C381E2F3-EA7C-49FC-BD5F-7E39F00F95B7}" type="presOf" srcId="{79C12D4E-ACF6-4C61-8B36-B48EB5654456}" destId="{F6BE0BB7-0143-428D-83EF-CE1C04E80C8F}" srcOrd="1" destOrd="0" presId="urn:microsoft.com/office/officeart/2005/8/layout/process1"/>
    <dgm:cxn modelId="{F8B3AF6B-30C5-47B8-9A59-9C708189BD2F}" srcId="{AF86FC1C-A928-4ECE-85FE-124351725883}" destId="{47DAFC32-BBF9-4FA0-9B99-9E3A47C45906}" srcOrd="3" destOrd="0" parTransId="{C64E8714-E4C2-47D6-988F-75C64C2B69C0}" sibTransId="{594F6382-8D52-4CF6-AAF1-277C35B57CB8}"/>
    <dgm:cxn modelId="{7737C78A-8076-4574-92B7-6704A711E859}" type="presOf" srcId="{FD6F99FF-B787-4128-A42C-221A258EE98F}" destId="{9A87CE89-1828-4B24-A53D-277D49CCA3CA}" srcOrd="0" destOrd="0" presId="urn:microsoft.com/office/officeart/2005/8/layout/process1"/>
    <dgm:cxn modelId="{7671E66C-8904-425D-874D-426B634FFA50}" type="presParOf" srcId="{E1BF0D47-FD53-4C7F-BC77-0BD0C8584FFA}" destId="{9A87CE89-1828-4B24-A53D-277D49CCA3CA}" srcOrd="0" destOrd="0" presId="urn:microsoft.com/office/officeart/2005/8/layout/process1"/>
    <dgm:cxn modelId="{A3F148E1-9968-4EBF-AB40-E1A3D4F983B0}" type="presParOf" srcId="{E1BF0D47-FD53-4C7F-BC77-0BD0C8584FFA}" destId="{B47C74D3-8ED4-4159-910C-CA8591C36843}" srcOrd="1" destOrd="0" presId="urn:microsoft.com/office/officeart/2005/8/layout/process1"/>
    <dgm:cxn modelId="{C81600FD-56B6-4F0F-9865-0A66A3E6E189}" type="presParOf" srcId="{B47C74D3-8ED4-4159-910C-CA8591C36843}" destId="{DBE0AD3F-711B-43FC-BD4B-F8972EEB3563}" srcOrd="0" destOrd="0" presId="urn:microsoft.com/office/officeart/2005/8/layout/process1"/>
    <dgm:cxn modelId="{F1EBAF07-D601-4315-939A-82FFFEA12770}" type="presParOf" srcId="{E1BF0D47-FD53-4C7F-BC77-0BD0C8584FFA}" destId="{E339CD40-5C76-49AD-B462-76855B0616D3}" srcOrd="2" destOrd="0" presId="urn:microsoft.com/office/officeart/2005/8/layout/process1"/>
    <dgm:cxn modelId="{F89354CA-38CC-4F08-BDD8-374BA4AF599F}" type="presParOf" srcId="{E1BF0D47-FD53-4C7F-BC77-0BD0C8584FFA}" destId="{69218690-DB3E-4F5B-A16C-405ED66EB9B5}" srcOrd="3" destOrd="0" presId="urn:microsoft.com/office/officeart/2005/8/layout/process1"/>
    <dgm:cxn modelId="{B28913FC-A7C7-4648-A2BA-45F33F4DD5CB}" type="presParOf" srcId="{69218690-DB3E-4F5B-A16C-405ED66EB9B5}" destId="{F1A094F0-93F9-402F-AA3F-8B8506932A7C}" srcOrd="0" destOrd="0" presId="urn:microsoft.com/office/officeart/2005/8/layout/process1"/>
    <dgm:cxn modelId="{A13629D5-3D00-49B3-90E0-A9A23F70BE6E}" type="presParOf" srcId="{E1BF0D47-FD53-4C7F-BC77-0BD0C8584FFA}" destId="{331AEF3C-89BE-4DD6-A67B-19D63D94591E}" srcOrd="4" destOrd="0" presId="urn:microsoft.com/office/officeart/2005/8/layout/process1"/>
    <dgm:cxn modelId="{E693031B-1F55-4280-A2F6-1DC7790E0A23}" type="presParOf" srcId="{E1BF0D47-FD53-4C7F-BC77-0BD0C8584FFA}" destId="{6DE9AC8D-25D9-458F-8CCA-D1A676F55462}" srcOrd="5" destOrd="0" presId="urn:microsoft.com/office/officeart/2005/8/layout/process1"/>
    <dgm:cxn modelId="{B7D171F3-5EE6-41FF-AB82-C704B8B75C3F}" type="presParOf" srcId="{6DE9AC8D-25D9-458F-8CCA-D1A676F55462}" destId="{F6BE0BB7-0143-428D-83EF-CE1C04E80C8F}" srcOrd="0" destOrd="0" presId="urn:microsoft.com/office/officeart/2005/8/layout/process1"/>
    <dgm:cxn modelId="{03AD6EBA-F2E2-4BEB-B1D6-874A8AE2A09E}" type="presParOf" srcId="{E1BF0D47-FD53-4C7F-BC77-0BD0C8584FFA}" destId="{522B6792-A5B5-4D08-A0A2-0693F346768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DA79D3-BC04-F942-9A74-914575CA1D92}"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A788D644-7B38-3442-9BAD-F76E6B10429E}">
      <dgm:prSet phldrT="[Text]"/>
      <dgm:spPr/>
      <dgm:t>
        <a:bodyPr/>
        <a:lstStyle/>
        <a:p>
          <a:endParaRPr lang="en-GB"/>
        </a:p>
      </dgm:t>
    </dgm:pt>
    <dgm:pt modelId="{7B9D656B-B9AE-6449-9567-43824CB321E1}" type="parTrans" cxnId="{63AC2C9F-A213-8146-B1D3-ED772D4365F9}">
      <dgm:prSet/>
      <dgm:spPr/>
      <dgm:t>
        <a:bodyPr/>
        <a:lstStyle/>
        <a:p>
          <a:endParaRPr lang="en-GB"/>
        </a:p>
      </dgm:t>
    </dgm:pt>
    <dgm:pt modelId="{9A38EA2E-F94F-4F48-8249-D826FF221123}" type="sibTrans" cxnId="{63AC2C9F-A213-8146-B1D3-ED772D4365F9}">
      <dgm:prSet/>
      <dgm:spPr/>
      <dgm:t>
        <a:bodyPr/>
        <a:lstStyle/>
        <a:p>
          <a:endParaRPr lang="en-GB"/>
        </a:p>
      </dgm:t>
    </dgm:pt>
    <dgm:pt modelId="{686CAF67-8AAD-9244-BD97-30A006E849BA}">
      <dgm:prSet phldrT="[Text]"/>
      <dgm:spPr/>
      <dgm:t>
        <a:bodyPr/>
        <a:lstStyle/>
        <a:p>
          <a:r>
            <a:rPr lang="en-GB"/>
            <a:t>Step 1</a:t>
          </a:r>
        </a:p>
        <a:p>
          <a:r>
            <a:rPr lang="en-GB"/>
            <a:t>Initial meeting, reflection on feedback</a:t>
          </a:r>
        </a:p>
      </dgm:t>
    </dgm:pt>
    <dgm:pt modelId="{C5D559BE-6867-E441-81E1-72096A165C73}" type="parTrans" cxnId="{53B6716A-DF82-5841-AB60-356A55E91123}">
      <dgm:prSet/>
      <dgm:spPr/>
      <dgm:t>
        <a:bodyPr/>
        <a:lstStyle/>
        <a:p>
          <a:endParaRPr lang="en-GB"/>
        </a:p>
      </dgm:t>
    </dgm:pt>
    <dgm:pt modelId="{9931B516-45CE-934B-975F-BAB885B4E18C}" type="sibTrans" cxnId="{53B6716A-DF82-5841-AB60-356A55E91123}">
      <dgm:prSet/>
      <dgm:spPr/>
      <dgm:t>
        <a:bodyPr/>
        <a:lstStyle/>
        <a:p>
          <a:endParaRPr lang="en-GB"/>
        </a:p>
      </dgm:t>
    </dgm:pt>
    <dgm:pt modelId="{17319BF3-8AF1-7F4D-A961-584021F6E7FF}">
      <dgm:prSet phldrT="[Text]"/>
      <dgm:spPr/>
      <dgm:t>
        <a:bodyPr/>
        <a:lstStyle/>
        <a:p>
          <a:pPr rtl="0"/>
          <a:r>
            <a:rPr lang="en-GB"/>
            <a:t>Step 5</a:t>
          </a:r>
          <a:r>
            <a:rPr lang="en-GB">
              <a:latin typeface="Calibri"/>
            </a:rPr>
            <a:t> </a:t>
          </a:r>
          <a:endParaRPr lang="en-GB"/>
        </a:p>
        <a:p>
          <a:pPr rtl="0"/>
          <a:r>
            <a:rPr lang="en-GB"/>
            <a:t>Data analysis</a:t>
          </a:r>
          <a:r>
            <a:rPr lang="en-GB">
              <a:latin typeface="Calibri"/>
            </a:rPr>
            <a:t> </a:t>
          </a:r>
          <a:endParaRPr lang="en-GB"/>
        </a:p>
      </dgm:t>
    </dgm:pt>
    <dgm:pt modelId="{DDCFD515-C32A-9449-8632-3A38E59A11F2}" type="parTrans" cxnId="{F3CE8C16-272B-2A4A-9103-4FEE0BE73019}">
      <dgm:prSet/>
      <dgm:spPr/>
      <dgm:t>
        <a:bodyPr/>
        <a:lstStyle/>
        <a:p>
          <a:endParaRPr lang="en-GB"/>
        </a:p>
      </dgm:t>
    </dgm:pt>
    <dgm:pt modelId="{5E9F7036-D014-114B-82DF-47EF870A3BC9}" type="sibTrans" cxnId="{F3CE8C16-272B-2A4A-9103-4FEE0BE73019}">
      <dgm:prSet/>
      <dgm:spPr/>
      <dgm:t>
        <a:bodyPr/>
        <a:lstStyle/>
        <a:p>
          <a:endParaRPr lang="en-GB"/>
        </a:p>
      </dgm:t>
    </dgm:pt>
    <dgm:pt modelId="{43D15F34-D541-9E47-818E-BA7AC97C6FA2}">
      <dgm:prSet/>
      <dgm:spPr/>
      <dgm:t>
        <a:bodyPr/>
        <a:lstStyle/>
        <a:p>
          <a:r>
            <a:rPr lang="en-GB"/>
            <a:t>Step 2</a:t>
          </a:r>
        </a:p>
        <a:p>
          <a:pPr rtl="0"/>
          <a:r>
            <a:rPr lang="en-GB"/>
            <a:t>Background reading</a:t>
          </a:r>
          <a:r>
            <a:rPr lang="en-GB">
              <a:latin typeface="Calibri"/>
            </a:rPr>
            <a:t> </a:t>
          </a:r>
        </a:p>
      </dgm:t>
    </dgm:pt>
    <dgm:pt modelId="{FBCB948D-6AC0-DE41-BAEE-893C5AA0E674}" type="parTrans" cxnId="{8D1D9070-B16A-4844-A887-6162471A6481}">
      <dgm:prSet/>
      <dgm:spPr/>
      <dgm:t>
        <a:bodyPr/>
        <a:lstStyle/>
        <a:p>
          <a:endParaRPr lang="en-GB"/>
        </a:p>
      </dgm:t>
    </dgm:pt>
    <dgm:pt modelId="{34B96352-D1AD-394E-A100-3DFF85494500}" type="sibTrans" cxnId="{8D1D9070-B16A-4844-A887-6162471A6481}">
      <dgm:prSet/>
      <dgm:spPr/>
      <dgm:t>
        <a:bodyPr/>
        <a:lstStyle/>
        <a:p>
          <a:endParaRPr lang="en-GB"/>
        </a:p>
      </dgm:t>
    </dgm:pt>
    <dgm:pt modelId="{B53573F3-D9DF-4E48-B200-2526BEB647CB}">
      <dgm:prSet/>
      <dgm:spPr/>
      <dgm:t>
        <a:bodyPr/>
        <a:lstStyle/>
        <a:p>
          <a:pPr rtl="0"/>
          <a:r>
            <a:rPr lang="en-GB"/>
            <a:t>Step 3</a:t>
          </a:r>
          <a:r>
            <a:rPr lang="en-GB">
              <a:latin typeface="Calibri"/>
            </a:rPr>
            <a:t> </a:t>
          </a:r>
          <a:endParaRPr lang="en-GB"/>
        </a:p>
        <a:p>
          <a:pPr rtl="0"/>
          <a:r>
            <a:rPr lang="en-GB"/>
            <a:t>Design of Survey</a:t>
          </a:r>
          <a:r>
            <a:rPr lang="en-GB">
              <a:latin typeface="Calibri"/>
            </a:rPr>
            <a:t> </a:t>
          </a:r>
          <a:endParaRPr lang="en-GB"/>
        </a:p>
      </dgm:t>
    </dgm:pt>
    <dgm:pt modelId="{1C7E6E60-D79E-B643-AFA6-DDCA3757F7B4}" type="parTrans" cxnId="{80F39705-05A3-5643-A16A-993A3ABAA200}">
      <dgm:prSet/>
      <dgm:spPr/>
      <dgm:t>
        <a:bodyPr/>
        <a:lstStyle/>
        <a:p>
          <a:endParaRPr lang="en-GB"/>
        </a:p>
      </dgm:t>
    </dgm:pt>
    <dgm:pt modelId="{C6BE7BED-8087-5848-BFD8-550A74B158F5}" type="sibTrans" cxnId="{80F39705-05A3-5643-A16A-993A3ABAA200}">
      <dgm:prSet/>
      <dgm:spPr/>
      <dgm:t>
        <a:bodyPr/>
        <a:lstStyle/>
        <a:p>
          <a:endParaRPr lang="en-GB"/>
        </a:p>
      </dgm:t>
    </dgm:pt>
    <dgm:pt modelId="{E477CBDA-8838-1B46-90FB-48CC31CAEB0F}">
      <dgm:prSet/>
      <dgm:spPr/>
      <dgm:t>
        <a:bodyPr/>
        <a:lstStyle/>
        <a:p>
          <a:pPr rtl="0"/>
          <a:r>
            <a:rPr lang="en-GB"/>
            <a:t>Step 4</a:t>
          </a:r>
          <a:r>
            <a:rPr lang="en-GB">
              <a:latin typeface="Calibri"/>
            </a:rPr>
            <a:t> </a:t>
          </a:r>
          <a:endParaRPr lang="en-GB"/>
        </a:p>
        <a:p>
          <a:pPr rtl="0"/>
          <a:r>
            <a:rPr lang="en-GB"/>
            <a:t>Data Collection</a:t>
          </a:r>
          <a:r>
            <a:rPr lang="en-GB">
              <a:latin typeface="Calibri"/>
            </a:rPr>
            <a:t>  </a:t>
          </a:r>
          <a:endParaRPr lang="en-GB"/>
        </a:p>
      </dgm:t>
    </dgm:pt>
    <dgm:pt modelId="{8FFCB51A-4106-2846-B04E-74EC57948230}" type="parTrans" cxnId="{41F232E3-5931-A942-98C5-8710603A8342}">
      <dgm:prSet/>
      <dgm:spPr/>
      <dgm:t>
        <a:bodyPr/>
        <a:lstStyle/>
        <a:p>
          <a:endParaRPr lang="en-GB"/>
        </a:p>
      </dgm:t>
    </dgm:pt>
    <dgm:pt modelId="{7B665515-C5F2-A44C-8861-9374ED7995E3}" type="sibTrans" cxnId="{41F232E3-5931-A942-98C5-8710603A8342}">
      <dgm:prSet/>
      <dgm:spPr/>
      <dgm:t>
        <a:bodyPr/>
        <a:lstStyle/>
        <a:p>
          <a:endParaRPr lang="en-GB"/>
        </a:p>
      </dgm:t>
    </dgm:pt>
    <dgm:pt modelId="{B1C742B1-1788-4849-A5AA-687EC9DA4AAD}">
      <dgm:prSet/>
      <dgm:spPr/>
      <dgm:t>
        <a:bodyPr/>
        <a:lstStyle/>
        <a:p>
          <a:r>
            <a:rPr lang="en-GB"/>
            <a:t>Step 6</a:t>
          </a:r>
        </a:p>
        <a:p>
          <a:pPr rtl="0"/>
          <a:r>
            <a:rPr lang="en-GB"/>
            <a:t>Conclusion Reflection</a:t>
          </a:r>
          <a:r>
            <a:rPr lang="en-GB">
              <a:latin typeface="Calibri"/>
            </a:rPr>
            <a:t> </a:t>
          </a:r>
          <a:endParaRPr lang="en-GB"/>
        </a:p>
      </dgm:t>
    </dgm:pt>
    <dgm:pt modelId="{C7BECF5C-01B0-DB4F-BA87-0A50BF794506}" type="parTrans" cxnId="{8145B46A-A956-2241-AB88-48AB91071232}">
      <dgm:prSet/>
      <dgm:spPr/>
      <dgm:t>
        <a:bodyPr/>
        <a:lstStyle/>
        <a:p>
          <a:endParaRPr lang="en-GB"/>
        </a:p>
      </dgm:t>
    </dgm:pt>
    <dgm:pt modelId="{29B55904-EBE8-844B-94E6-1946D2C90C6F}" type="sibTrans" cxnId="{8145B46A-A956-2241-AB88-48AB91071232}">
      <dgm:prSet/>
      <dgm:spPr/>
      <dgm:t>
        <a:bodyPr/>
        <a:lstStyle/>
        <a:p>
          <a:endParaRPr lang="en-GB"/>
        </a:p>
      </dgm:t>
    </dgm:pt>
    <dgm:pt modelId="{DCA922C0-EDB0-0448-8C49-F8E847B71A22}" type="pres">
      <dgm:prSet presAssocID="{DDDA79D3-BC04-F942-9A74-914575CA1D92}" presName="Name0" presStyleCnt="0">
        <dgm:presLayoutVars>
          <dgm:dir/>
          <dgm:resizeHandles val="exact"/>
        </dgm:presLayoutVars>
      </dgm:prSet>
      <dgm:spPr/>
      <dgm:t>
        <a:bodyPr/>
        <a:lstStyle/>
        <a:p>
          <a:endParaRPr lang="en-GB"/>
        </a:p>
      </dgm:t>
    </dgm:pt>
    <dgm:pt modelId="{F2C48799-A2CD-5D45-8366-4173EF7606AF}" type="pres">
      <dgm:prSet presAssocID="{686CAF67-8AAD-9244-BD97-30A006E849BA}" presName="node" presStyleLbl="node1" presStyleIdx="0" presStyleCnt="6">
        <dgm:presLayoutVars>
          <dgm:bulletEnabled val="1"/>
        </dgm:presLayoutVars>
      </dgm:prSet>
      <dgm:spPr/>
      <dgm:t>
        <a:bodyPr/>
        <a:lstStyle/>
        <a:p>
          <a:endParaRPr lang="en-GB"/>
        </a:p>
      </dgm:t>
    </dgm:pt>
    <dgm:pt modelId="{46800559-7AD5-2C40-8178-43F411F1241F}" type="pres">
      <dgm:prSet presAssocID="{9931B516-45CE-934B-975F-BAB885B4E18C}" presName="sibTrans" presStyleLbl="sibTrans2D1" presStyleIdx="0" presStyleCnt="5"/>
      <dgm:spPr/>
      <dgm:t>
        <a:bodyPr/>
        <a:lstStyle/>
        <a:p>
          <a:endParaRPr lang="en-GB"/>
        </a:p>
      </dgm:t>
    </dgm:pt>
    <dgm:pt modelId="{6F1CF894-5214-0447-BB1B-7DC74BD5FCC1}" type="pres">
      <dgm:prSet presAssocID="{9931B516-45CE-934B-975F-BAB885B4E18C}" presName="connectorText" presStyleLbl="sibTrans2D1" presStyleIdx="0" presStyleCnt="5"/>
      <dgm:spPr/>
      <dgm:t>
        <a:bodyPr/>
        <a:lstStyle/>
        <a:p>
          <a:endParaRPr lang="en-GB"/>
        </a:p>
      </dgm:t>
    </dgm:pt>
    <dgm:pt modelId="{758EF695-0C09-9542-9963-EE1D1253F260}" type="pres">
      <dgm:prSet presAssocID="{43D15F34-D541-9E47-818E-BA7AC97C6FA2}" presName="node" presStyleLbl="node1" presStyleIdx="1" presStyleCnt="6">
        <dgm:presLayoutVars>
          <dgm:bulletEnabled val="1"/>
        </dgm:presLayoutVars>
      </dgm:prSet>
      <dgm:spPr/>
      <dgm:t>
        <a:bodyPr/>
        <a:lstStyle/>
        <a:p>
          <a:endParaRPr lang="en-GB"/>
        </a:p>
      </dgm:t>
    </dgm:pt>
    <dgm:pt modelId="{767CF972-AA0F-4E47-A763-BA07BC3A62EC}" type="pres">
      <dgm:prSet presAssocID="{34B96352-D1AD-394E-A100-3DFF85494500}" presName="sibTrans" presStyleLbl="sibTrans2D1" presStyleIdx="1" presStyleCnt="5"/>
      <dgm:spPr/>
      <dgm:t>
        <a:bodyPr/>
        <a:lstStyle/>
        <a:p>
          <a:endParaRPr lang="en-GB"/>
        </a:p>
      </dgm:t>
    </dgm:pt>
    <dgm:pt modelId="{9F32FB76-DA38-1D48-84D1-6F99D2CD9AB9}" type="pres">
      <dgm:prSet presAssocID="{34B96352-D1AD-394E-A100-3DFF85494500}" presName="connectorText" presStyleLbl="sibTrans2D1" presStyleIdx="1" presStyleCnt="5"/>
      <dgm:spPr/>
      <dgm:t>
        <a:bodyPr/>
        <a:lstStyle/>
        <a:p>
          <a:endParaRPr lang="en-GB"/>
        </a:p>
      </dgm:t>
    </dgm:pt>
    <dgm:pt modelId="{D1C6BF59-5069-CC4B-A651-1506C2A55777}" type="pres">
      <dgm:prSet presAssocID="{B53573F3-D9DF-4E48-B200-2526BEB647CB}" presName="node" presStyleLbl="node1" presStyleIdx="2" presStyleCnt="6">
        <dgm:presLayoutVars>
          <dgm:bulletEnabled val="1"/>
        </dgm:presLayoutVars>
      </dgm:prSet>
      <dgm:spPr/>
      <dgm:t>
        <a:bodyPr/>
        <a:lstStyle/>
        <a:p>
          <a:endParaRPr lang="en-GB"/>
        </a:p>
      </dgm:t>
    </dgm:pt>
    <dgm:pt modelId="{30A9DC47-D5D6-9B40-BE6B-F3F33F382B01}" type="pres">
      <dgm:prSet presAssocID="{C6BE7BED-8087-5848-BFD8-550A74B158F5}" presName="sibTrans" presStyleLbl="sibTrans2D1" presStyleIdx="2" presStyleCnt="5"/>
      <dgm:spPr/>
      <dgm:t>
        <a:bodyPr/>
        <a:lstStyle/>
        <a:p>
          <a:endParaRPr lang="en-GB"/>
        </a:p>
      </dgm:t>
    </dgm:pt>
    <dgm:pt modelId="{D1753BA3-0198-8843-AB95-315B3E2510E4}" type="pres">
      <dgm:prSet presAssocID="{C6BE7BED-8087-5848-BFD8-550A74B158F5}" presName="connectorText" presStyleLbl="sibTrans2D1" presStyleIdx="2" presStyleCnt="5"/>
      <dgm:spPr/>
      <dgm:t>
        <a:bodyPr/>
        <a:lstStyle/>
        <a:p>
          <a:endParaRPr lang="en-GB"/>
        </a:p>
      </dgm:t>
    </dgm:pt>
    <dgm:pt modelId="{2A96AECC-CC43-3143-AD9E-B8870D6B0898}" type="pres">
      <dgm:prSet presAssocID="{E477CBDA-8838-1B46-90FB-48CC31CAEB0F}" presName="node" presStyleLbl="node1" presStyleIdx="3" presStyleCnt="6">
        <dgm:presLayoutVars>
          <dgm:bulletEnabled val="1"/>
        </dgm:presLayoutVars>
      </dgm:prSet>
      <dgm:spPr/>
      <dgm:t>
        <a:bodyPr/>
        <a:lstStyle/>
        <a:p>
          <a:endParaRPr lang="en-GB"/>
        </a:p>
      </dgm:t>
    </dgm:pt>
    <dgm:pt modelId="{9641FA1C-9929-E940-9A73-FDFFA35E4237}" type="pres">
      <dgm:prSet presAssocID="{7B665515-C5F2-A44C-8861-9374ED7995E3}" presName="sibTrans" presStyleLbl="sibTrans2D1" presStyleIdx="3" presStyleCnt="5"/>
      <dgm:spPr/>
      <dgm:t>
        <a:bodyPr/>
        <a:lstStyle/>
        <a:p>
          <a:endParaRPr lang="en-GB"/>
        </a:p>
      </dgm:t>
    </dgm:pt>
    <dgm:pt modelId="{520356B9-A585-C849-B4C0-EE909CB5A70F}" type="pres">
      <dgm:prSet presAssocID="{7B665515-C5F2-A44C-8861-9374ED7995E3}" presName="connectorText" presStyleLbl="sibTrans2D1" presStyleIdx="3" presStyleCnt="5"/>
      <dgm:spPr/>
      <dgm:t>
        <a:bodyPr/>
        <a:lstStyle/>
        <a:p>
          <a:endParaRPr lang="en-GB"/>
        </a:p>
      </dgm:t>
    </dgm:pt>
    <dgm:pt modelId="{58361040-FC88-AA4C-80B7-758C19018B19}" type="pres">
      <dgm:prSet presAssocID="{17319BF3-8AF1-7F4D-A961-584021F6E7FF}" presName="node" presStyleLbl="node1" presStyleIdx="4" presStyleCnt="6">
        <dgm:presLayoutVars>
          <dgm:bulletEnabled val="1"/>
        </dgm:presLayoutVars>
      </dgm:prSet>
      <dgm:spPr/>
      <dgm:t>
        <a:bodyPr/>
        <a:lstStyle/>
        <a:p>
          <a:endParaRPr lang="en-GB"/>
        </a:p>
      </dgm:t>
    </dgm:pt>
    <dgm:pt modelId="{0736AE2E-173E-4A45-89BE-555B2102DC22}" type="pres">
      <dgm:prSet presAssocID="{5E9F7036-D014-114B-82DF-47EF870A3BC9}" presName="sibTrans" presStyleLbl="sibTrans2D1" presStyleIdx="4" presStyleCnt="5"/>
      <dgm:spPr/>
      <dgm:t>
        <a:bodyPr/>
        <a:lstStyle/>
        <a:p>
          <a:endParaRPr lang="en-GB"/>
        </a:p>
      </dgm:t>
    </dgm:pt>
    <dgm:pt modelId="{3BA9A7F0-68B0-004D-B5CF-161FDF353831}" type="pres">
      <dgm:prSet presAssocID="{5E9F7036-D014-114B-82DF-47EF870A3BC9}" presName="connectorText" presStyleLbl="sibTrans2D1" presStyleIdx="4" presStyleCnt="5"/>
      <dgm:spPr/>
      <dgm:t>
        <a:bodyPr/>
        <a:lstStyle/>
        <a:p>
          <a:endParaRPr lang="en-GB"/>
        </a:p>
      </dgm:t>
    </dgm:pt>
    <dgm:pt modelId="{05B21CC1-7265-624E-9F89-C291C52D3ED7}" type="pres">
      <dgm:prSet presAssocID="{B1C742B1-1788-4849-A5AA-687EC9DA4AAD}" presName="node" presStyleLbl="node1" presStyleIdx="5" presStyleCnt="6">
        <dgm:presLayoutVars>
          <dgm:bulletEnabled val="1"/>
        </dgm:presLayoutVars>
      </dgm:prSet>
      <dgm:spPr/>
      <dgm:t>
        <a:bodyPr/>
        <a:lstStyle/>
        <a:p>
          <a:endParaRPr lang="en-GB"/>
        </a:p>
      </dgm:t>
    </dgm:pt>
  </dgm:ptLst>
  <dgm:cxnLst>
    <dgm:cxn modelId="{71B17A35-48FD-2744-8524-B0B9E9935D0B}" type="presOf" srcId="{7B665515-C5F2-A44C-8861-9374ED7995E3}" destId="{520356B9-A585-C849-B4C0-EE909CB5A70F}" srcOrd="1" destOrd="0" presId="urn:microsoft.com/office/officeart/2005/8/layout/process1"/>
    <dgm:cxn modelId="{D0C510E4-A909-DD49-8E06-2685260097D1}" type="presOf" srcId="{A788D644-7B38-3442-9BAD-F76E6B10429E}" destId="{F2C48799-A2CD-5D45-8366-4173EF7606AF}" srcOrd="0" destOrd="1" presId="urn:microsoft.com/office/officeart/2005/8/layout/process1"/>
    <dgm:cxn modelId="{2FFD4398-FA57-2546-B0D8-E1BBAD21B99D}" type="presOf" srcId="{5E9F7036-D014-114B-82DF-47EF870A3BC9}" destId="{3BA9A7F0-68B0-004D-B5CF-161FDF353831}" srcOrd="1" destOrd="0" presId="urn:microsoft.com/office/officeart/2005/8/layout/process1"/>
    <dgm:cxn modelId="{0B40DEF2-DA96-0241-8B62-2CED30298287}" type="presOf" srcId="{9931B516-45CE-934B-975F-BAB885B4E18C}" destId="{6F1CF894-5214-0447-BB1B-7DC74BD5FCC1}" srcOrd="1" destOrd="0" presId="urn:microsoft.com/office/officeart/2005/8/layout/process1"/>
    <dgm:cxn modelId="{63AC2C9F-A213-8146-B1D3-ED772D4365F9}" srcId="{686CAF67-8AAD-9244-BD97-30A006E849BA}" destId="{A788D644-7B38-3442-9BAD-F76E6B10429E}" srcOrd="0" destOrd="0" parTransId="{7B9D656B-B9AE-6449-9567-43824CB321E1}" sibTransId="{9A38EA2E-F94F-4F48-8249-D826FF221123}"/>
    <dgm:cxn modelId="{B526B34A-55DF-1649-B049-0A0628768E20}" type="presOf" srcId="{7B665515-C5F2-A44C-8861-9374ED7995E3}" destId="{9641FA1C-9929-E940-9A73-FDFFA35E4237}" srcOrd="0" destOrd="0" presId="urn:microsoft.com/office/officeart/2005/8/layout/process1"/>
    <dgm:cxn modelId="{6378589E-A305-DF40-AA65-6FE31BEDDCAB}" type="presOf" srcId="{34B96352-D1AD-394E-A100-3DFF85494500}" destId="{767CF972-AA0F-4E47-A763-BA07BC3A62EC}" srcOrd="0" destOrd="0" presId="urn:microsoft.com/office/officeart/2005/8/layout/process1"/>
    <dgm:cxn modelId="{0B16265B-CA0D-D243-AC3C-D6392EFF7C22}" type="presOf" srcId="{C6BE7BED-8087-5848-BFD8-550A74B158F5}" destId="{D1753BA3-0198-8843-AB95-315B3E2510E4}" srcOrd="1" destOrd="0" presId="urn:microsoft.com/office/officeart/2005/8/layout/process1"/>
    <dgm:cxn modelId="{8D1D9070-B16A-4844-A887-6162471A6481}" srcId="{DDDA79D3-BC04-F942-9A74-914575CA1D92}" destId="{43D15F34-D541-9E47-818E-BA7AC97C6FA2}" srcOrd="1" destOrd="0" parTransId="{FBCB948D-6AC0-DE41-BAEE-893C5AA0E674}" sibTransId="{34B96352-D1AD-394E-A100-3DFF85494500}"/>
    <dgm:cxn modelId="{41F232E3-5931-A942-98C5-8710603A8342}" srcId="{DDDA79D3-BC04-F942-9A74-914575CA1D92}" destId="{E477CBDA-8838-1B46-90FB-48CC31CAEB0F}" srcOrd="3" destOrd="0" parTransId="{8FFCB51A-4106-2846-B04E-74EC57948230}" sibTransId="{7B665515-C5F2-A44C-8861-9374ED7995E3}"/>
    <dgm:cxn modelId="{1937A570-EFC7-B440-B2C8-73A40D6ED3B9}" type="presOf" srcId="{34B96352-D1AD-394E-A100-3DFF85494500}" destId="{9F32FB76-DA38-1D48-84D1-6F99D2CD9AB9}" srcOrd="1" destOrd="0" presId="urn:microsoft.com/office/officeart/2005/8/layout/process1"/>
    <dgm:cxn modelId="{D1B1B869-69FC-AC41-B94B-35B2E9DCF9A5}" type="presOf" srcId="{17319BF3-8AF1-7F4D-A961-584021F6E7FF}" destId="{58361040-FC88-AA4C-80B7-758C19018B19}" srcOrd="0" destOrd="0" presId="urn:microsoft.com/office/officeart/2005/8/layout/process1"/>
    <dgm:cxn modelId="{419C802B-6412-5042-B0E1-7DDD09E6C4E5}" type="presOf" srcId="{B53573F3-D9DF-4E48-B200-2526BEB647CB}" destId="{D1C6BF59-5069-CC4B-A651-1506C2A55777}" srcOrd="0" destOrd="0" presId="urn:microsoft.com/office/officeart/2005/8/layout/process1"/>
    <dgm:cxn modelId="{8145B46A-A956-2241-AB88-48AB91071232}" srcId="{DDDA79D3-BC04-F942-9A74-914575CA1D92}" destId="{B1C742B1-1788-4849-A5AA-687EC9DA4AAD}" srcOrd="5" destOrd="0" parTransId="{C7BECF5C-01B0-DB4F-BA87-0A50BF794506}" sibTransId="{29B55904-EBE8-844B-94E6-1946D2C90C6F}"/>
    <dgm:cxn modelId="{57255F4B-5ED7-3A40-AC1F-1886FA52505F}" type="presOf" srcId="{B1C742B1-1788-4849-A5AA-687EC9DA4AAD}" destId="{05B21CC1-7265-624E-9F89-C291C52D3ED7}" srcOrd="0" destOrd="0" presId="urn:microsoft.com/office/officeart/2005/8/layout/process1"/>
    <dgm:cxn modelId="{1540FC39-1355-EA41-92D1-C28D3BA0EAC1}" type="presOf" srcId="{DDDA79D3-BC04-F942-9A74-914575CA1D92}" destId="{DCA922C0-EDB0-0448-8C49-F8E847B71A22}" srcOrd="0" destOrd="0" presId="urn:microsoft.com/office/officeart/2005/8/layout/process1"/>
    <dgm:cxn modelId="{24A987D3-795F-0445-98AB-7A1C764647CE}" type="presOf" srcId="{43D15F34-D541-9E47-818E-BA7AC97C6FA2}" destId="{758EF695-0C09-9542-9963-EE1D1253F260}" srcOrd="0" destOrd="0" presId="urn:microsoft.com/office/officeart/2005/8/layout/process1"/>
    <dgm:cxn modelId="{53B6716A-DF82-5841-AB60-356A55E91123}" srcId="{DDDA79D3-BC04-F942-9A74-914575CA1D92}" destId="{686CAF67-8AAD-9244-BD97-30A006E849BA}" srcOrd="0" destOrd="0" parTransId="{C5D559BE-6867-E441-81E1-72096A165C73}" sibTransId="{9931B516-45CE-934B-975F-BAB885B4E18C}"/>
    <dgm:cxn modelId="{3F3D3D6F-0AFA-4C4E-8299-0740541C7E60}" type="presOf" srcId="{C6BE7BED-8087-5848-BFD8-550A74B158F5}" destId="{30A9DC47-D5D6-9B40-BE6B-F3F33F382B01}" srcOrd="0" destOrd="0" presId="urn:microsoft.com/office/officeart/2005/8/layout/process1"/>
    <dgm:cxn modelId="{84EE010C-AC91-5C44-A510-86F8B07F3D5E}" type="presOf" srcId="{E477CBDA-8838-1B46-90FB-48CC31CAEB0F}" destId="{2A96AECC-CC43-3143-AD9E-B8870D6B0898}" srcOrd="0" destOrd="0" presId="urn:microsoft.com/office/officeart/2005/8/layout/process1"/>
    <dgm:cxn modelId="{26FB8145-9D59-ED40-A559-243DCFCC6F02}" type="presOf" srcId="{9931B516-45CE-934B-975F-BAB885B4E18C}" destId="{46800559-7AD5-2C40-8178-43F411F1241F}" srcOrd="0" destOrd="0" presId="urn:microsoft.com/office/officeart/2005/8/layout/process1"/>
    <dgm:cxn modelId="{29FC91A4-ACF0-3A4A-A581-B7A528ED24A7}" type="presOf" srcId="{686CAF67-8AAD-9244-BD97-30A006E849BA}" destId="{F2C48799-A2CD-5D45-8366-4173EF7606AF}" srcOrd="0" destOrd="0" presId="urn:microsoft.com/office/officeart/2005/8/layout/process1"/>
    <dgm:cxn modelId="{80F39705-05A3-5643-A16A-993A3ABAA200}" srcId="{DDDA79D3-BC04-F942-9A74-914575CA1D92}" destId="{B53573F3-D9DF-4E48-B200-2526BEB647CB}" srcOrd="2" destOrd="0" parTransId="{1C7E6E60-D79E-B643-AFA6-DDCA3757F7B4}" sibTransId="{C6BE7BED-8087-5848-BFD8-550A74B158F5}"/>
    <dgm:cxn modelId="{2D00F8FB-49C0-5844-9AA4-E785ED3A490C}" type="presOf" srcId="{5E9F7036-D014-114B-82DF-47EF870A3BC9}" destId="{0736AE2E-173E-4A45-89BE-555B2102DC22}" srcOrd="0" destOrd="0" presId="urn:microsoft.com/office/officeart/2005/8/layout/process1"/>
    <dgm:cxn modelId="{F3CE8C16-272B-2A4A-9103-4FEE0BE73019}" srcId="{DDDA79D3-BC04-F942-9A74-914575CA1D92}" destId="{17319BF3-8AF1-7F4D-A961-584021F6E7FF}" srcOrd="4" destOrd="0" parTransId="{DDCFD515-C32A-9449-8632-3A38E59A11F2}" sibTransId="{5E9F7036-D014-114B-82DF-47EF870A3BC9}"/>
    <dgm:cxn modelId="{7D18AAB1-AEE2-5D4B-8599-1A0F6E1697E0}" type="presParOf" srcId="{DCA922C0-EDB0-0448-8C49-F8E847B71A22}" destId="{F2C48799-A2CD-5D45-8366-4173EF7606AF}" srcOrd="0" destOrd="0" presId="urn:microsoft.com/office/officeart/2005/8/layout/process1"/>
    <dgm:cxn modelId="{ACA3E639-3EDD-2E4A-B5CC-DEAE06270D86}" type="presParOf" srcId="{DCA922C0-EDB0-0448-8C49-F8E847B71A22}" destId="{46800559-7AD5-2C40-8178-43F411F1241F}" srcOrd="1" destOrd="0" presId="urn:microsoft.com/office/officeart/2005/8/layout/process1"/>
    <dgm:cxn modelId="{334CAB0D-AE4A-7D49-8D59-E0284BD1BF8F}" type="presParOf" srcId="{46800559-7AD5-2C40-8178-43F411F1241F}" destId="{6F1CF894-5214-0447-BB1B-7DC74BD5FCC1}" srcOrd="0" destOrd="0" presId="urn:microsoft.com/office/officeart/2005/8/layout/process1"/>
    <dgm:cxn modelId="{B6C04693-FE05-EC4B-B6E4-0B6B32F9EB3B}" type="presParOf" srcId="{DCA922C0-EDB0-0448-8C49-F8E847B71A22}" destId="{758EF695-0C09-9542-9963-EE1D1253F260}" srcOrd="2" destOrd="0" presId="urn:microsoft.com/office/officeart/2005/8/layout/process1"/>
    <dgm:cxn modelId="{9A696534-10FF-4545-AAD9-E535606FACB8}" type="presParOf" srcId="{DCA922C0-EDB0-0448-8C49-F8E847B71A22}" destId="{767CF972-AA0F-4E47-A763-BA07BC3A62EC}" srcOrd="3" destOrd="0" presId="urn:microsoft.com/office/officeart/2005/8/layout/process1"/>
    <dgm:cxn modelId="{1339B450-8413-1D4E-80B9-05AB44593F80}" type="presParOf" srcId="{767CF972-AA0F-4E47-A763-BA07BC3A62EC}" destId="{9F32FB76-DA38-1D48-84D1-6F99D2CD9AB9}" srcOrd="0" destOrd="0" presId="urn:microsoft.com/office/officeart/2005/8/layout/process1"/>
    <dgm:cxn modelId="{C6F5BBB7-C6C7-BD4F-AD62-80533DB7944A}" type="presParOf" srcId="{DCA922C0-EDB0-0448-8C49-F8E847B71A22}" destId="{D1C6BF59-5069-CC4B-A651-1506C2A55777}" srcOrd="4" destOrd="0" presId="urn:microsoft.com/office/officeart/2005/8/layout/process1"/>
    <dgm:cxn modelId="{12790273-DD58-CC40-B54B-B40B6CBF80EA}" type="presParOf" srcId="{DCA922C0-EDB0-0448-8C49-F8E847B71A22}" destId="{30A9DC47-D5D6-9B40-BE6B-F3F33F382B01}" srcOrd="5" destOrd="0" presId="urn:microsoft.com/office/officeart/2005/8/layout/process1"/>
    <dgm:cxn modelId="{8A9B3938-4735-9044-A4BA-C4065636346C}" type="presParOf" srcId="{30A9DC47-D5D6-9B40-BE6B-F3F33F382B01}" destId="{D1753BA3-0198-8843-AB95-315B3E2510E4}" srcOrd="0" destOrd="0" presId="urn:microsoft.com/office/officeart/2005/8/layout/process1"/>
    <dgm:cxn modelId="{3D0C335C-1100-004E-A31B-0FA6AC37E4E1}" type="presParOf" srcId="{DCA922C0-EDB0-0448-8C49-F8E847B71A22}" destId="{2A96AECC-CC43-3143-AD9E-B8870D6B0898}" srcOrd="6" destOrd="0" presId="urn:microsoft.com/office/officeart/2005/8/layout/process1"/>
    <dgm:cxn modelId="{AF86C466-3984-5C46-93B3-4445A9D97154}" type="presParOf" srcId="{DCA922C0-EDB0-0448-8C49-F8E847B71A22}" destId="{9641FA1C-9929-E940-9A73-FDFFA35E4237}" srcOrd="7" destOrd="0" presId="urn:microsoft.com/office/officeart/2005/8/layout/process1"/>
    <dgm:cxn modelId="{76129B35-F8C6-B749-B433-4BD8B9405C0C}" type="presParOf" srcId="{9641FA1C-9929-E940-9A73-FDFFA35E4237}" destId="{520356B9-A585-C849-B4C0-EE909CB5A70F}" srcOrd="0" destOrd="0" presId="urn:microsoft.com/office/officeart/2005/8/layout/process1"/>
    <dgm:cxn modelId="{9CDD8AA0-F46E-FA4E-BE70-62E8DB43AE20}" type="presParOf" srcId="{DCA922C0-EDB0-0448-8C49-F8E847B71A22}" destId="{58361040-FC88-AA4C-80B7-758C19018B19}" srcOrd="8" destOrd="0" presId="urn:microsoft.com/office/officeart/2005/8/layout/process1"/>
    <dgm:cxn modelId="{DC5EFAB8-95BC-E649-BBED-01979A5D7B8D}" type="presParOf" srcId="{DCA922C0-EDB0-0448-8C49-F8E847B71A22}" destId="{0736AE2E-173E-4A45-89BE-555B2102DC22}" srcOrd="9" destOrd="0" presId="urn:microsoft.com/office/officeart/2005/8/layout/process1"/>
    <dgm:cxn modelId="{A685F3A0-8191-D042-A53A-79C5AA45ECC0}" type="presParOf" srcId="{0736AE2E-173E-4A45-89BE-555B2102DC22}" destId="{3BA9A7F0-68B0-004D-B5CF-161FDF353831}" srcOrd="0" destOrd="0" presId="urn:microsoft.com/office/officeart/2005/8/layout/process1"/>
    <dgm:cxn modelId="{A959F8B6-7599-334F-9EC5-9002AED8AF55}" type="presParOf" srcId="{DCA922C0-EDB0-0448-8C49-F8E847B71A22}" destId="{05B21CC1-7265-624E-9F89-C291C52D3ED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ECDF2F-E8BB-4D90-A9B5-FDA17D81A90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1D6C691B-055C-4749-B26A-11D5D63E8AAC}">
      <dgm:prSet phldrT="[Text]" phldr="0"/>
      <dgm:spPr/>
      <dgm:t>
        <a:bodyPr/>
        <a:lstStyle/>
        <a:p>
          <a:pPr algn="l" rtl="0"/>
          <a:r>
            <a:rPr lang="en-GB"/>
            <a:t>curiosity, doubt, challenge, </a:t>
          </a:r>
          <a:r>
            <a:rPr lang="en-GB" b="0" i="0" u="none" strike="noStrike" cap="none" baseline="0" noProof="0"/>
            <a:t>feeling</a:t>
          </a:r>
          <a:r>
            <a:rPr lang="en-GB"/>
            <a:t> unsure and nervous</a:t>
          </a:r>
          <a:endParaRPr lang="en-GB">
            <a:latin typeface="Calibri"/>
          </a:endParaRPr>
        </a:p>
      </dgm:t>
    </dgm:pt>
    <dgm:pt modelId="{988C8F54-1569-4C8F-A3D9-C188607E5D18}" type="parTrans" cxnId="{1C945DEA-3ACB-49F6-9039-FB329735C83A}">
      <dgm:prSet/>
      <dgm:spPr/>
    </dgm:pt>
    <dgm:pt modelId="{DFD91DAC-AAC2-4C75-91FA-A2CF3390FFCD}" type="sibTrans" cxnId="{1C945DEA-3ACB-49F6-9039-FB329735C83A}">
      <dgm:prSet/>
      <dgm:spPr/>
    </dgm:pt>
    <dgm:pt modelId="{FA7FA39D-FE9B-425C-8E9C-12CE82A3A2BF}">
      <dgm:prSet phldrT="[Text]" phldr="0"/>
      <dgm:spPr/>
      <dgm:t>
        <a:bodyPr/>
        <a:lstStyle/>
        <a:p>
          <a:pPr rtl="0"/>
          <a:r>
            <a:rPr lang="en-GB"/>
            <a:t>Pride, empowerment, feeling involved, curiosity, new ideas</a:t>
          </a:r>
          <a:r>
            <a:rPr lang="en-GB">
              <a:latin typeface="Calibri"/>
            </a:rPr>
            <a:t> and questions</a:t>
          </a:r>
          <a:r>
            <a:rPr lang="en-GB"/>
            <a:t>, sense of achievement, learning</a:t>
          </a:r>
          <a:r>
            <a:rPr lang="en-GB">
              <a:latin typeface="Calibri"/>
            </a:rPr>
            <a:t> experience</a:t>
          </a:r>
          <a:endParaRPr lang="en-GB"/>
        </a:p>
      </dgm:t>
    </dgm:pt>
    <dgm:pt modelId="{E68EA58A-7395-48B0-935B-864CCB2125F0}" type="parTrans" cxnId="{9FC86564-68E8-488A-9230-5140D9C3E88C}">
      <dgm:prSet/>
      <dgm:spPr/>
    </dgm:pt>
    <dgm:pt modelId="{8967AEF7-27F8-44F7-A3DC-8CA509489185}" type="sibTrans" cxnId="{9FC86564-68E8-488A-9230-5140D9C3E88C}">
      <dgm:prSet/>
      <dgm:spPr/>
    </dgm:pt>
    <dgm:pt modelId="{F95B93DA-D109-436F-BC38-FC9358AFA562}">
      <dgm:prSet phldr="0"/>
      <dgm:spPr/>
      <dgm:t>
        <a:bodyPr/>
        <a:lstStyle/>
        <a:p>
          <a:pPr rtl="0"/>
          <a:r>
            <a:rPr lang="en-GB"/>
            <a:t>challenge, partnership, cooperation, curiosity, lockdown- losing momentum, co-construction</a:t>
          </a:r>
        </a:p>
      </dgm:t>
    </dgm:pt>
    <dgm:pt modelId="{9AC3A6EE-06E1-4F43-94B4-C4AFA8A15892}" type="parTrans" cxnId="{5B10C872-1112-4A98-9357-F1D52D3090DC}">
      <dgm:prSet/>
      <dgm:spPr/>
    </dgm:pt>
    <dgm:pt modelId="{CFC2CAF3-924A-4C77-88D2-6D9A6E3FF7E6}" type="sibTrans" cxnId="{5B10C872-1112-4A98-9357-F1D52D3090DC}">
      <dgm:prSet/>
      <dgm:spPr/>
    </dgm:pt>
    <dgm:pt modelId="{B9B74FA7-3B23-4C3D-BE92-3A8E4C412E89}" type="pres">
      <dgm:prSet presAssocID="{E2ECDF2F-E8BB-4D90-A9B5-FDA17D81A904}" presName="Name0" presStyleCnt="0">
        <dgm:presLayoutVars>
          <dgm:dir/>
          <dgm:animLvl val="lvl"/>
          <dgm:resizeHandles val="exact"/>
        </dgm:presLayoutVars>
      </dgm:prSet>
      <dgm:spPr/>
      <dgm:t>
        <a:bodyPr/>
        <a:lstStyle/>
        <a:p>
          <a:endParaRPr lang="en-GB"/>
        </a:p>
      </dgm:t>
    </dgm:pt>
    <dgm:pt modelId="{FECD146E-A630-475A-A120-9D536FA5BBB8}" type="pres">
      <dgm:prSet presAssocID="{1D6C691B-055C-4749-B26A-11D5D63E8AAC}" presName="parTxOnly" presStyleLbl="node1" presStyleIdx="0" presStyleCnt="3">
        <dgm:presLayoutVars>
          <dgm:chMax val="0"/>
          <dgm:chPref val="0"/>
          <dgm:bulletEnabled val="1"/>
        </dgm:presLayoutVars>
      </dgm:prSet>
      <dgm:spPr/>
      <dgm:t>
        <a:bodyPr/>
        <a:lstStyle/>
        <a:p>
          <a:endParaRPr lang="en-GB"/>
        </a:p>
      </dgm:t>
    </dgm:pt>
    <dgm:pt modelId="{EB2F402C-68F1-47C4-8731-424F5835ECC6}" type="pres">
      <dgm:prSet presAssocID="{DFD91DAC-AAC2-4C75-91FA-A2CF3390FFCD}" presName="parTxOnlySpace" presStyleCnt="0"/>
      <dgm:spPr/>
    </dgm:pt>
    <dgm:pt modelId="{E0C616E9-9DE5-4F79-99D0-5002F597CAF7}" type="pres">
      <dgm:prSet presAssocID="{F95B93DA-D109-436F-BC38-FC9358AFA562}" presName="parTxOnly" presStyleLbl="node1" presStyleIdx="1" presStyleCnt="3">
        <dgm:presLayoutVars>
          <dgm:chMax val="0"/>
          <dgm:chPref val="0"/>
          <dgm:bulletEnabled val="1"/>
        </dgm:presLayoutVars>
      </dgm:prSet>
      <dgm:spPr/>
      <dgm:t>
        <a:bodyPr/>
        <a:lstStyle/>
        <a:p>
          <a:endParaRPr lang="en-GB"/>
        </a:p>
      </dgm:t>
    </dgm:pt>
    <dgm:pt modelId="{B11A0E44-ED7B-4B40-ABED-6E0EF7567A80}" type="pres">
      <dgm:prSet presAssocID="{CFC2CAF3-924A-4C77-88D2-6D9A6E3FF7E6}" presName="parTxOnlySpace" presStyleCnt="0"/>
      <dgm:spPr/>
    </dgm:pt>
    <dgm:pt modelId="{B8A1D04A-73C9-48D6-8FFE-EFA0D81B3756}" type="pres">
      <dgm:prSet presAssocID="{FA7FA39D-FE9B-425C-8E9C-12CE82A3A2BF}" presName="parTxOnly" presStyleLbl="node1" presStyleIdx="2" presStyleCnt="3">
        <dgm:presLayoutVars>
          <dgm:chMax val="0"/>
          <dgm:chPref val="0"/>
          <dgm:bulletEnabled val="1"/>
        </dgm:presLayoutVars>
      </dgm:prSet>
      <dgm:spPr/>
      <dgm:t>
        <a:bodyPr/>
        <a:lstStyle/>
        <a:p>
          <a:endParaRPr lang="en-GB"/>
        </a:p>
      </dgm:t>
    </dgm:pt>
  </dgm:ptLst>
  <dgm:cxnLst>
    <dgm:cxn modelId="{5B10C872-1112-4A98-9357-F1D52D3090DC}" srcId="{E2ECDF2F-E8BB-4D90-A9B5-FDA17D81A904}" destId="{F95B93DA-D109-436F-BC38-FC9358AFA562}" srcOrd="1" destOrd="0" parTransId="{9AC3A6EE-06E1-4F43-94B4-C4AFA8A15892}" sibTransId="{CFC2CAF3-924A-4C77-88D2-6D9A6E3FF7E6}"/>
    <dgm:cxn modelId="{744D296B-0F63-478E-B119-60C0C821C50E}" type="presOf" srcId="{E2ECDF2F-E8BB-4D90-A9B5-FDA17D81A904}" destId="{B9B74FA7-3B23-4C3D-BE92-3A8E4C412E89}" srcOrd="0" destOrd="0" presId="urn:microsoft.com/office/officeart/2005/8/layout/chevron1"/>
    <dgm:cxn modelId="{9FC86564-68E8-488A-9230-5140D9C3E88C}" srcId="{E2ECDF2F-E8BB-4D90-A9B5-FDA17D81A904}" destId="{FA7FA39D-FE9B-425C-8E9C-12CE82A3A2BF}" srcOrd="2" destOrd="0" parTransId="{E68EA58A-7395-48B0-935B-864CCB2125F0}" sibTransId="{8967AEF7-27F8-44F7-A3DC-8CA509489185}"/>
    <dgm:cxn modelId="{BBE7BF02-2CB0-475F-815A-D86CDECD741D}" type="presOf" srcId="{1D6C691B-055C-4749-B26A-11D5D63E8AAC}" destId="{FECD146E-A630-475A-A120-9D536FA5BBB8}" srcOrd="0" destOrd="0" presId="urn:microsoft.com/office/officeart/2005/8/layout/chevron1"/>
    <dgm:cxn modelId="{C3388FBB-61A7-4D35-A9D2-19AD89663218}" type="presOf" srcId="{FA7FA39D-FE9B-425C-8E9C-12CE82A3A2BF}" destId="{B8A1D04A-73C9-48D6-8FFE-EFA0D81B3756}" srcOrd="0" destOrd="0" presId="urn:microsoft.com/office/officeart/2005/8/layout/chevron1"/>
    <dgm:cxn modelId="{181D1FF5-4688-47FC-9CAB-F84F9CC74163}" type="presOf" srcId="{F95B93DA-D109-436F-BC38-FC9358AFA562}" destId="{E0C616E9-9DE5-4F79-99D0-5002F597CAF7}" srcOrd="0" destOrd="0" presId="urn:microsoft.com/office/officeart/2005/8/layout/chevron1"/>
    <dgm:cxn modelId="{1C945DEA-3ACB-49F6-9039-FB329735C83A}" srcId="{E2ECDF2F-E8BB-4D90-A9B5-FDA17D81A904}" destId="{1D6C691B-055C-4749-B26A-11D5D63E8AAC}" srcOrd="0" destOrd="0" parTransId="{988C8F54-1569-4C8F-A3D9-C188607E5D18}" sibTransId="{DFD91DAC-AAC2-4C75-91FA-A2CF3390FFCD}"/>
    <dgm:cxn modelId="{762F7AE7-3C0C-45F8-8FC8-78C86117E0BB}" type="presParOf" srcId="{B9B74FA7-3B23-4C3D-BE92-3A8E4C412E89}" destId="{FECD146E-A630-475A-A120-9D536FA5BBB8}" srcOrd="0" destOrd="0" presId="urn:microsoft.com/office/officeart/2005/8/layout/chevron1"/>
    <dgm:cxn modelId="{B9ED3499-0ADE-45FE-9EC1-41B9D9B75CA7}" type="presParOf" srcId="{B9B74FA7-3B23-4C3D-BE92-3A8E4C412E89}" destId="{EB2F402C-68F1-47C4-8731-424F5835ECC6}" srcOrd="1" destOrd="0" presId="urn:microsoft.com/office/officeart/2005/8/layout/chevron1"/>
    <dgm:cxn modelId="{338C677F-132B-4DD0-9177-95E2F36F4E0F}" type="presParOf" srcId="{B9B74FA7-3B23-4C3D-BE92-3A8E4C412E89}" destId="{E0C616E9-9DE5-4F79-99D0-5002F597CAF7}" srcOrd="2" destOrd="0" presId="urn:microsoft.com/office/officeart/2005/8/layout/chevron1"/>
    <dgm:cxn modelId="{AC671F1E-60CE-46DC-9896-31A7464D2BD7}" type="presParOf" srcId="{B9B74FA7-3B23-4C3D-BE92-3A8E4C412E89}" destId="{B11A0E44-ED7B-4B40-ABED-6E0EF7567A80}" srcOrd="3" destOrd="0" presId="urn:microsoft.com/office/officeart/2005/8/layout/chevron1"/>
    <dgm:cxn modelId="{21FDBB5E-69C9-4BDA-9E35-7B4F69861FDD}" type="presParOf" srcId="{B9B74FA7-3B23-4C3D-BE92-3A8E4C412E89}" destId="{B8A1D04A-73C9-48D6-8FFE-EFA0D81B3756}"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9C4F315F-201B-4E1B-B125-EB45FCC03154}" type="datetimeFigureOut">
              <a:rPr lang="en-GB" smtClean="0"/>
              <a:t>14/12/2020</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ED2C4000-4030-4F34-94A2-F02AF64CD532}" type="slidenum">
              <a:rPr lang="en-GB" smtClean="0"/>
              <a:t>‹#›</a:t>
            </a:fld>
            <a:endParaRPr lang="en-GB"/>
          </a:p>
        </p:txBody>
      </p:sp>
    </p:spTree>
    <p:extLst>
      <p:ext uri="{BB962C8B-B14F-4D97-AF65-F5344CB8AC3E}">
        <p14:creationId xmlns:p14="http://schemas.microsoft.com/office/powerpoint/2010/main" val="3535606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250" y="0"/>
            <a:ext cx="2889250" cy="493713"/>
          </a:xfrm>
          <a:prstGeom prst="rect">
            <a:avLst/>
          </a:prstGeom>
        </p:spPr>
        <p:txBody>
          <a:bodyPr vert="horz" lIns="91440" tIns="45720" rIns="91440" bIns="45720" rtlCol="0"/>
          <a:lstStyle>
            <a:lvl1pPr algn="r">
              <a:defRPr sz="1200"/>
            </a:lvl1pPr>
          </a:lstStyle>
          <a:p>
            <a:fld id="{D9F6882E-094C-476B-841D-863BADC978F9}" type="datetimeFigureOut">
              <a:rPr lang="en-GB" smtClean="0"/>
              <a:t>14/12/2020</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750" y="4689475"/>
            <a:ext cx="5335588" cy="44434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889250" cy="4937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250" y="9377363"/>
            <a:ext cx="2889250" cy="493712"/>
          </a:xfrm>
          <a:prstGeom prst="rect">
            <a:avLst/>
          </a:prstGeom>
        </p:spPr>
        <p:txBody>
          <a:bodyPr vert="horz" lIns="91440" tIns="45720" rIns="91440" bIns="45720" rtlCol="0" anchor="b"/>
          <a:lstStyle>
            <a:lvl1pPr algn="r">
              <a:defRPr sz="1200"/>
            </a:lvl1pPr>
          </a:lstStyle>
          <a:p>
            <a:fld id="{C5BADB2D-D4C9-4BB9-B289-0038A6BFC5F5}" type="slidenum">
              <a:rPr lang="en-GB" smtClean="0"/>
              <a:t>‹#›</a:t>
            </a:fld>
            <a:endParaRPr lang="en-GB"/>
          </a:p>
        </p:txBody>
      </p:sp>
    </p:spTree>
    <p:extLst>
      <p:ext uri="{BB962C8B-B14F-4D97-AF65-F5344CB8AC3E}">
        <p14:creationId xmlns:p14="http://schemas.microsoft.com/office/powerpoint/2010/main" val="189451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a:t>
            </a:fld>
            <a:endParaRPr lang="en-GB"/>
          </a:p>
        </p:txBody>
      </p:sp>
    </p:spTree>
    <p:extLst>
      <p:ext uri="{BB962C8B-B14F-4D97-AF65-F5344CB8AC3E}">
        <p14:creationId xmlns:p14="http://schemas.microsoft.com/office/powerpoint/2010/main" val="2149910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10</a:t>
            </a:fld>
            <a:endParaRPr lang="en-GB"/>
          </a:p>
        </p:txBody>
      </p:sp>
    </p:spTree>
    <p:extLst>
      <p:ext uri="{BB962C8B-B14F-4D97-AF65-F5344CB8AC3E}">
        <p14:creationId xmlns:p14="http://schemas.microsoft.com/office/powerpoint/2010/main" val="1107400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11</a:t>
            </a:fld>
            <a:endParaRPr lang="en-GB"/>
          </a:p>
        </p:txBody>
      </p:sp>
    </p:spTree>
    <p:extLst>
      <p:ext uri="{BB962C8B-B14F-4D97-AF65-F5344CB8AC3E}">
        <p14:creationId xmlns:p14="http://schemas.microsoft.com/office/powerpoint/2010/main" val="202661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741363"/>
            <a:ext cx="4935538" cy="3703637"/>
          </a:xfrm>
        </p:spPr>
      </p:sp>
      <p:sp>
        <p:nvSpPr>
          <p:cNvPr id="3" name="Notes Placeholder 2"/>
          <p:cNvSpPr>
            <a:spLocks noGrp="1"/>
          </p:cNvSpPr>
          <p:nvPr>
            <p:ph type="body" idx="1"/>
          </p:nvPr>
        </p:nvSpPr>
        <p:spPr>
          <a:xfrm>
            <a:off x="1638300" y="5429250"/>
            <a:ext cx="5335588" cy="4443413"/>
          </a:xfrm>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12</a:t>
            </a:fld>
            <a:endParaRPr lang="en-GB"/>
          </a:p>
        </p:txBody>
      </p:sp>
    </p:spTree>
    <p:extLst>
      <p:ext uri="{BB962C8B-B14F-4D97-AF65-F5344CB8AC3E}">
        <p14:creationId xmlns:p14="http://schemas.microsoft.com/office/powerpoint/2010/main" val="78487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3 is similar</a:t>
            </a:r>
          </a:p>
          <a:p>
            <a:endParaRPr lang="en-GB"/>
          </a:p>
          <a:p>
            <a:pPr marL="171450" indent="-171450">
              <a:buFont typeface="Arial" panose="020B0604020202020204" pitchFamily="34" charset="0"/>
              <a:buChar char="•"/>
            </a:pPr>
            <a:r>
              <a:rPr lang="en-GB"/>
              <a:t>The Students have parallel class tasks- one assignment focuses on an observation; they do a draft of a recorded lesson first and get </a:t>
            </a:r>
            <a:r>
              <a:rPr lang="en-GB" b="1"/>
              <a:t>lecturer FB</a:t>
            </a:r>
            <a:r>
              <a:rPr lang="en-GB"/>
              <a:t>,; the 2</a:t>
            </a:r>
            <a:r>
              <a:rPr lang="en-GB" baseline="30000"/>
              <a:t>nd</a:t>
            </a:r>
            <a:r>
              <a:rPr lang="en-GB"/>
              <a:t> involves lesson planning- they have mentored practice teaching and </a:t>
            </a:r>
            <a:r>
              <a:rPr lang="en-GB" b="1"/>
              <a:t>LFFB</a:t>
            </a:r>
            <a:r>
              <a:rPr lang="en-GB"/>
              <a:t> on plans</a:t>
            </a:r>
          </a:p>
          <a:p>
            <a:pPr marL="171450" indent="-171450">
              <a:buFont typeface="Arial" panose="020B0604020202020204" pitchFamily="34" charset="0"/>
              <a:buChar char="•"/>
            </a:pPr>
            <a:r>
              <a:rPr lang="en-GB"/>
              <a:t>Again we have a </a:t>
            </a:r>
            <a:r>
              <a:rPr lang="en-GB" b="1"/>
              <a:t>familiarisation workshop </a:t>
            </a:r>
            <a:r>
              <a:rPr lang="en-GB"/>
              <a:t>with sample assignments and marking and FB, FAQs </a:t>
            </a:r>
          </a:p>
          <a:p>
            <a:pPr marL="171450" indent="-171450">
              <a:buFont typeface="Arial" panose="020B0604020202020204" pitchFamily="34" charset="0"/>
              <a:buChar char="•"/>
            </a:pPr>
            <a:r>
              <a:rPr lang="en-GB"/>
              <a:t>In this course, though, partly as we were involved in a </a:t>
            </a:r>
            <a:r>
              <a:rPr lang="en-GB" b="1"/>
              <a:t>pilot of this </a:t>
            </a:r>
            <a:r>
              <a:rPr lang="en-GB"/>
              <a:t>system and partly as the numbers are smaller, Students submit </a:t>
            </a:r>
            <a:r>
              <a:rPr lang="en-GB" b="1"/>
              <a:t>a section of th</a:t>
            </a:r>
            <a:r>
              <a:rPr lang="en-GB"/>
              <a:t>eir assignment for </a:t>
            </a:r>
            <a:r>
              <a:rPr lang="en-GB" b="1"/>
              <a:t>peer review followed by lecturer FB</a:t>
            </a:r>
          </a:p>
          <a:p>
            <a:pPr marL="171450" indent="-171450">
              <a:buFont typeface="Arial" panose="020B0604020202020204" pitchFamily="34" charset="0"/>
              <a:buChar char="•"/>
            </a:pPr>
            <a:r>
              <a:rPr lang="en-GB"/>
              <a:t>We use Aropa, provide also </a:t>
            </a:r>
            <a:r>
              <a:rPr lang="en-GB" b="1"/>
              <a:t>exemplar guides </a:t>
            </a:r>
            <a:r>
              <a:rPr lang="en-GB"/>
              <a:t>of what specifically to look for in each grade, and student need to do the peer formative FB before lecturer formative FB is provided</a:t>
            </a:r>
          </a:p>
          <a:p>
            <a:pPr marL="171450" indent="-171450">
              <a:buFont typeface="Arial" panose="020B0604020202020204" pitchFamily="34" charset="0"/>
              <a:buChar char="•"/>
            </a:pPr>
            <a:r>
              <a:rPr lang="en-GB"/>
              <a:t>This lecturer FB tends to be </a:t>
            </a:r>
            <a:r>
              <a:rPr lang="en-GB" b="1"/>
              <a:t>confirming peer FB</a:t>
            </a:r>
            <a:r>
              <a:rPr lang="en-GB"/>
              <a:t>, sometimes highlight or adding a point that has been missed, and very </a:t>
            </a:r>
            <a:r>
              <a:rPr lang="en-GB" err="1"/>
              <a:t>very</a:t>
            </a:r>
            <a:r>
              <a:rPr lang="en-GB"/>
              <a:t> occasional re-directing FB from peers (e.g. if something is incorrect)</a:t>
            </a:r>
          </a:p>
        </p:txBody>
      </p:sp>
      <p:sp>
        <p:nvSpPr>
          <p:cNvPr id="4" name="Slide Number Placeholder 3"/>
          <p:cNvSpPr>
            <a:spLocks noGrp="1"/>
          </p:cNvSpPr>
          <p:nvPr>
            <p:ph type="sldNum" sz="quarter" idx="5"/>
          </p:nvPr>
        </p:nvSpPr>
        <p:spPr/>
        <p:txBody>
          <a:bodyPr/>
          <a:lstStyle/>
          <a:p>
            <a:fld id="{C5BADB2D-D4C9-4BB9-B289-0038A6BFC5F5}" type="slidenum">
              <a:rPr lang="en-GB" smtClean="0"/>
              <a:t>13</a:t>
            </a:fld>
            <a:endParaRPr lang="en-GB"/>
          </a:p>
        </p:txBody>
      </p:sp>
    </p:spTree>
    <p:extLst>
      <p:ext uri="{BB962C8B-B14F-4D97-AF65-F5344CB8AC3E}">
        <p14:creationId xmlns:p14="http://schemas.microsoft.com/office/powerpoint/2010/main" val="4136517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14</a:t>
            </a:fld>
            <a:endParaRPr lang="en-GB"/>
          </a:p>
        </p:txBody>
      </p:sp>
    </p:spTree>
    <p:extLst>
      <p:ext uri="{BB962C8B-B14F-4D97-AF65-F5344CB8AC3E}">
        <p14:creationId xmlns:p14="http://schemas.microsoft.com/office/powerpoint/2010/main" val="388617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15</a:t>
            </a:fld>
            <a:endParaRPr lang="en-GB"/>
          </a:p>
        </p:txBody>
      </p:sp>
    </p:spTree>
    <p:extLst>
      <p:ext uri="{BB962C8B-B14F-4D97-AF65-F5344CB8AC3E}">
        <p14:creationId xmlns:p14="http://schemas.microsoft.com/office/powerpoint/2010/main" val="211845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were our overarching questions:</a:t>
            </a:r>
          </a:p>
          <a:p>
            <a:r>
              <a:rPr lang="en-GB"/>
              <a:t>What are..</a:t>
            </a:r>
          </a:p>
          <a:p>
            <a:r>
              <a:rPr lang="en-GB"/>
              <a:t>What impact …</a:t>
            </a:r>
          </a:p>
          <a:p>
            <a:pPr marL="171450" indent="-171450">
              <a:buFont typeface="Arial" panose="020B0604020202020204" pitchFamily="34" charset="0"/>
              <a:buChar char="•"/>
            </a:pPr>
            <a:r>
              <a:rPr lang="en-GB"/>
              <a:t>Explore Students perceptions of the range of approaches used</a:t>
            </a:r>
          </a:p>
          <a:p>
            <a:pPr marL="171450" indent="-171450">
              <a:buFont typeface="Arial" panose="020B0604020202020204" pitchFamily="34" charset="0"/>
              <a:buChar char="•"/>
            </a:pPr>
            <a:r>
              <a:rPr lang="en-GB"/>
              <a:t>Keen to explore how clear the criteria and resulting feedback were,, to what extent students understand, and interact with feedback and take this forward to future learning </a:t>
            </a:r>
          </a:p>
          <a:p>
            <a:r>
              <a:rPr lang="en-GB" b="1"/>
              <a:t>Inspired by other staff-student collaborations </a:t>
            </a:r>
            <a:r>
              <a:rPr lang="en-GB"/>
              <a:t>we’d heard about and the possibilities such partnerships can offer, we also wanted to  involve students as researchers </a:t>
            </a:r>
          </a:p>
          <a:p>
            <a:endParaRPr lang="en-GB"/>
          </a:p>
          <a:p>
            <a:r>
              <a:rPr lang="en-GB"/>
              <a:t>We put out a call for participant researcher's from the two programmes via Moodle and got (#6  Volunteers initially although one in the end didn’t join as they were interested in main stream education assessment) </a:t>
            </a:r>
          </a:p>
          <a:p>
            <a:r>
              <a:rPr lang="en-GB"/>
              <a:t>3 Med 2 MSc</a:t>
            </a:r>
          </a:p>
          <a:p>
            <a:endParaRPr lang="en-GB"/>
          </a:p>
          <a:p>
            <a:endParaRPr lang="en-GB"/>
          </a:p>
          <a:p>
            <a:r>
              <a:rPr lang="en-GB"/>
              <a:t>Aneta will now talk you through the study design and findings </a:t>
            </a:r>
          </a:p>
        </p:txBody>
      </p:sp>
      <p:sp>
        <p:nvSpPr>
          <p:cNvPr id="4" name="Slide Number Placeholder 3"/>
          <p:cNvSpPr>
            <a:spLocks noGrp="1"/>
          </p:cNvSpPr>
          <p:nvPr>
            <p:ph type="sldNum" sz="quarter" idx="5"/>
          </p:nvPr>
        </p:nvSpPr>
        <p:spPr/>
        <p:txBody>
          <a:bodyPr/>
          <a:lstStyle/>
          <a:p>
            <a:fld id="{C5BADB2D-D4C9-4BB9-B289-0038A6BFC5F5}" type="slidenum">
              <a:rPr lang="en-GB" smtClean="0"/>
              <a:t>16</a:t>
            </a:fld>
            <a:endParaRPr lang="en-GB"/>
          </a:p>
        </p:txBody>
      </p:sp>
    </p:spTree>
    <p:extLst>
      <p:ext uri="{BB962C8B-B14F-4D97-AF65-F5344CB8AC3E}">
        <p14:creationId xmlns:p14="http://schemas.microsoft.com/office/powerpoint/2010/main" val="3583270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17</a:t>
            </a:fld>
            <a:endParaRPr lang="en-GB"/>
          </a:p>
        </p:txBody>
      </p:sp>
    </p:spTree>
    <p:extLst>
      <p:ext uri="{BB962C8B-B14F-4D97-AF65-F5344CB8AC3E}">
        <p14:creationId xmlns:p14="http://schemas.microsoft.com/office/powerpoint/2010/main" val="765088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18</a:t>
            </a:fld>
            <a:endParaRPr lang="en-GB"/>
          </a:p>
        </p:txBody>
      </p:sp>
    </p:spTree>
    <p:extLst>
      <p:ext uri="{BB962C8B-B14F-4D97-AF65-F5344CB8AC3E}">
        <p14:creationId xmlns:p14="http://schemas.microsoft.com/office/powerpoint/2010/main" val="2744053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19</a:t>
            </a:fld>
            <a:endParaRPr lang="en-GB"/>
          </a:p>
        </p:txBody>
      </p:sp>
    </p:spTree>
    <p:extLst>
      <p:ext uri="{BB962C8B-B14F-4D97-AF65-F5344CB8AC3E}">
        <p14:creationId xmlns:p14="http://schemas.microsoft.com/office/powerpoint/2010/main" val="66509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2</a:t>
            </a:fld>
            <a:endParaRPr lang="en-GB"/>
          </a:p>
        </p:txBody>
      </p:sp>
    </p:spTree>
    <p:extLst>
      <p:ext uri="{BB962C8B-B14F-4D97-AF65-F5344CB8AC3E}">
        <p14:creationId xmlns:p14="http://schemas.microsoft.com/office/powerpoint/2010/main" val="1498187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20</a:t>
            </a:fld>
            <a:endParaRPr lang="en-GB"/>
          </a:p>
        </p:txBody>
      </p:sp>
    </p:spTree>
    <p:extLst>
      <p:ext uri="{BB962C8B-B14F-4D97-AF65-F5344CB8AC3E}">
        <p14:creationId xmlns:p14="http://schemas.microsoft.com/office/powerpoint/2010/main" val="1425324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21</a:t>
            </a:fld>
            <a:endParaRPr lang="en-GB"/>
          </a:p>
        </p:txBody>
      </p:sp>
    </p:spTree>
    <p:extLst>
      <p:ext uri="{BB962C8B-B14F-4D97-AF65-F5344CB8AC3E}">
        <p14:creationId xmlns:p14="http://schemas.microsoft.com/office/powerpoint/2010/main" val="369478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22</a:t>
            </a:fld>
            <a:endParaRPr lang="en-GB"/>
          </a:p>
        </p:txBody>
      </p:sp>
    </p:spTree>
    <p:extLst>
      <p:ext uri="{BB962C8B-B14F-4D97-AF65-F5344CB8AC3E}">
        <p14:creationId xmlns:p14="http://schemas.microsoft.com/office/powerpoint/2010/main" val="273046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23</a:t>
            </a:fld>
            <a:endParaRPr lang="en-GB"/>
          </a:p>
        </p:txBody>
      </p:sp>
    </p:spTree>
    <p:extLst>
      <p:ext uri="{BB962C8B-B14F-4D97-AF65-F5344CB8AC3E}">
        <p14:creationId xmlns:p14="http://schemas.microsoft.com/office/powerpoint/2010/main" val="424751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24</a:t>
            </a:fld>
            <a:endParaRPr lang="en-GB"/>
          </a:p>
        </p:txBody>
      </p:sp>
    </p:spTree>
    <p:extLst>
      <p:ext uri="{BB962C8B-B14F-4D97-AF65-F5344CB8AC3E}">
        <p14:creationId xmlns:p14="http://schemas.microsoft.com/office/powerpoint/2010/main" val="4277131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25</a:t>
            </a:fld>
            <a:endParaRPr lang="en-GB"/>
          </a:p>
        </p:txBody>
      </p:sp>
    </p:spTree>
    <p:extLst>
      <p:ext uri="{BB962C8B-B14F-4D97-AF65-F5344CB8AC3E}">
        <p14:creationId xmlns:p14="http://schemas.microsoft.com/office/powerpoint/2010/main" val="1317370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26</a:t>
            </a:fld>
            <a:endParaRPr lang="en-GB"/>
          </a:p>
        </p:txBody>
      </p:sp>
    </p:spTree>
    <p:extLst>
      <p:ext uri="{BB962C8B-B14F-4D97-AF65-F5344CB8AC3E}">
        <p14:creationId xmlns:p14="http://schemas.microsoft.com/office/powerpoint/2010/main" val="4160352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27</a:t>
            </a:fld>
            <a:endParaRPr lang="en-GB"/>
          </a:p>
        </p:txBody>
      </p:sp>
    </p:spTree>
    <p:extLst>
      <p:ext uri="{BB962C8B-B14F-4D97-AF65-F5344CB8AC3E}">
        <p14:creationId xmlns:p14="http://schemas.microsoft.com/office/powerpoint/2010/main" val="3481006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28</a:t>
            </a:fld>
            <a:endParaRPr lang="en-GB"/>
          </a:p>
        </p:txBody>
      </p:sp>
    </p:spTree>
    <p:extLst>
      <p:ext uri="{BB962C8B-B14F-4D97-AF65-F5344CB8AC3E}">
        <p14:creationId xmlns:p14="http://schemas.microsoft.com/office/powerpoint/2010/main" val="2706940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29</a:t>
            </a:fld>
            <a:endParaRPr lang="en-GB"/>
          </a:p>
        </p:txBody>
      </p:sp>
    </p:spTree>
    <p:extLst>
      <p:ext uri="{BB962C8B-B14F-4D97-AF65-F5344CB8AC3E}">
        <p14:creationId xmlns:p14="http://schemas.microsoft.com/office/powerpoint/2010/main" val="375183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3</a:t>
            </a:fld>
            <a:endParaRPr lang="en-GB"/>
          </a:p>
        </p:txBody>
      </p:sp>
    </p:spTree>
    <p:extLst>
      <p:ext uri="{BB962C8B-B14F-4D97-AF65-F5344CB8AC3E}">
        <p14:creationId xmlns:p14="http://schemas.microsoft.com/office/powerpoint/2010/main" val="1336324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30</a:t>
            </a:fld>
            <a:endParaRPr lang="en-GB"/>
          </a:p>
        </p:txBody>
      </p:sp>
    </p:spTree>
    <p:extLst>
      <p:ext uri="{BB962C8B-B14F-4D97-AF65-F5344CB8AC3E}">
        <p14:creationId xmlns:p14="http://schemas.microsoft.com/office/powerpoint/2010/main" val="3162174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31</a:t>
            </a:fld>
            <a:endParaRPr lang="en-GB"/>
          </a:p>
        </p:txBody>
      </p:sp>
    </p:spTree>
    <p:extLst>
      <p:ext uri="{BB962C8B-B14F-4D97-AF65-F5344CB8AC3E}">
        <p14:creationId xmlns:p14="http://schemas.microsoft.com/office/powerpoint/2010/main" val="1871541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32</a:t>
            </a:fld>
            <a:endParaRPr lang="en-GB"/>
          </a:p>
        </p:txBody>
      </p:sp>
    </p:spTree>
    <p:extLst>
      <p:ext uri="{BB962C8B-B14F-4D97-AF65-F5344CB8AC3E}">
        <p14:creationId xmlns:p14="http://schemas.microsoft.com/office/powerpoint/2010/main" val="2012187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33</a:t>
            </a:fld>
            <a:endParaRPr lang="en-GB"/>
          </a:p>
        </p:txBody>
      </p:sp>
    </p:spTree>
    <p:extLst>
      <p:ext uri="{BB962C8B-B14F-4D97-AF65-F5344CB8AC3E}">
        <p14:creationId xmlns:p14="http://schemas.microsoft.com/office/powerpoint/2010/main" val="263766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34</a:t>
            </a:fld>
            <a:endParaRPr lang="en-GB"/>
          </a:p>
        </p:txBody>
      </p:sp>
    </p:spTree>
    <p:extLst>
      <p:ext uri="{BB962C8B-B14F-4D97-AF65-F5344CB8AC3E}">
        <p14:creationId xmlns:p14="http://schemas.microsoft.com/office/powerpoint/2010/main" val="1546667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4</a:t>
            </a:fld>
            <a:endParaRPr lang="en-GB"/>
          </a:p>
        </p:txBody>
      </p:sp>
    </p:spTree>
    <p:extLst>
      <p:ext uri="{BB962C8B-B14F-4D97-AF65-F5344CB8AC3E}">
        <p14:creationId xmlns:p14="http://schemas.microsoft.com/office/powerpoint/2010/main" val="300811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725" y="4688681"/>
            <a:ext cx="5335588" cy="4443413"/>
          </a:xfrm>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5</a:t>
            </a:fld>
            <a:endParaRPr lang="en-GB"/>
          </a:p>
        </p:txBody>
      </p:sp>
    </p:spTree>
    <p:extLst>
      <p:ext uri="{BB962C8B-B14F-4D97-AF65-F5344CB8AC3E}">
        <p14:creationId xmlns:p14="http://schemas.microsoft.com/office/powerpoint/2010/main" val="417371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725" y="4688681"/>
            <a:ext cx="5335588" cy="4443413"/>
          </a:xfrm>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6</a:t>
            </a:fld>
            <a:endParaRPr lang="en-GB"/>
          </a:p>
        </p:txBody>
      </p:sp>
    </p:spTree>
    <p:extLst>
      <p:ext uri="{BB962C8B-B14F-4D97-AF65-F5344CB8AC3E}">
        <p14:creationId xmlns:p14="http://schemas.microsoft.com/office/powerpoint/2010/main" val="136576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725" y="4688681"/>
            <a:ext cx="5335588" cy="4443413"/>
          </a:xfrm>
        </p:spPr>
        <p:txBody>
          <a:bodyPr/>
          <a:lstStyle/>
          <a:p>
            <a:endParaRPr lang="en-GB"/>
          </a:p>
          <a:p>
            <a:endParaRPr lang="en-GB"/>
          </a:p>
          <a:p>
            <a:r>
              <a:rPr lang="en-GB"/>
              <a:t>The series of tasks to familiarise students will involve looking at the assignment task, the ILOs and criteria, and then reading and marking previous assignments, or parts of assignments, and finally comparing with  lecturer FB and grades </a:t>
            </a:r>
          </a:p>
          <a:p>
            <a:endParaRPr lang="en-GB"/>
          </a:p>
          <a:p>
            <a:r>
              <a:rPr lang="en-GB"/>
              <a:t>This might be in a face to face workshop (or zoom) or via Moodle book activities </a:t>
            </a:r>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C5BADB2D-D4C9-4BB9-B289-0038A6BFC5F5}" type="slidenum">
              <a:rPr lang="en-GB" smtClean="0"/>
              <a:t>7</a:t>
            </a:fld>
            <a:endParaRPr lang="en-GB"/>
          </a:p>
        </p:txBody>
      </p:sp>
    </p:spTree>
    <p:extLst>
      <p:ext uri="{BB962C8B-B14F-4D97-AF65-F5344CB8AC3E}">
        <p14:creationId xmlns:p14="http://schemas.microsoft.com/office/powerpoint/2010/main" val="226641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725" y="4688681"/>
            <a:ext cx="5335588" cy="4443413"/>
          </a:xfrm>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8</a:t>
            </a:fld>
            <a:endParaRPr lang="en-GB"/>
          </a:p>
        </p:txBody>
      </p:sp>
    </p:spTree>
    <p:extLst>
      <p:ext uri="{BB962C8B-B14F-4D97-AF65-F5344CB8AC3E}">
        <p14:creationId xmlns:p14="http://schemas.microsoft.com/office/powerpoint/2010/main" val="3121662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BADB2D-D4C9-4BB9-B289-0038A6BFC5F5}" type="slidenum">
              <a:rPr lang="en-GB" smtClean="0"/>
              <a:t>9</a:t>
            </a:fld>
            <a:endParaRPr lang="en-GB"/>
          </a:p>
        </p:txBody>
      </p:sp>
    </p:spTree>
    <p:extLst>
      <p:ext uri="{BB962C8B-B14F-4D97-AF65-F5344CB8AC3E}">
        <p14:creationId xmlns:p14="http://schemas.microsoft.com/office/powerpoint/2010/main" val="372444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D1F793-F7DF-4F87-A649-031FC363B360}" type="slidenum">
              <a:rPr lang="en-GB" altLang="en-US"/>
              <a:pPr/>
              <a:t>‹#›</a:t>
            </a:fld>
            <a:endParaRPr lang="en-GB" altLang="en-US"/>
          </a:p>
        </p:txBody>
      </p:sp>
    </p:spTree>
    <p:extLst>
      <p:ext uri="{BB962C8B-B14F-4D97-AF65-F5344CB8AC3E}">
        <p14:creationId xmlns:p14="http://schemas.microsoft.com/office/powerpoint/2010/main" val="224941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295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4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1272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69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2873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6409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5423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515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7256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5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7D475A-BB77-45F8-A01C-7184560B48E3}" type="slidenum">
              <a:rPr lang="en-GB" altLang="en-US"/>
              <a:pPr/>
              <a:t>‹#›</a:t>
            </a:fld>
            <a:endParaRPr lang="en-GB" altLang="en-US"/>
          </a:p>
        </p:txBody>
      </p:sp>
    </p:spTree>
    <p:extLst>
      <p:ext uri="{BB962C8B-B14F-4D97-AF65-F5344CB8AC3E}">
        <p14:creationId xmlns:p14="http://schemas.microsoft.com/office/powerpoint/2010/main" val="11113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B4DC29E-C71D-41F4-AA77-45BD8F9210C1}" type="slidenum">
              <a:rPr lang="en-GB" altLang="en-US"/>
              <a:pPr/>
              <a:t>‹#›</a:t>
            </a:fld>
            <a:endParaRPr lang="en-GB" altLang="en-US"/>
          </a:p>
        </p:txBody>
      </p:sp>
    </p:spTree>
    <p:extLst>
      <p:ext uri="{BB962C8B-B14F-4D97-AF65-F5344CB8AC3E}">
        <p14:creationId xmlns:p14="http://schemas.microsoft.com/office/powerpoint/2010/main" val="366022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86A1F87-D162-40D0-B6F7-51C99E4A327E}" type="slidenum">
              <a:rPr lang="en-GB" altLang="en-US"/>
              <a:pPr/>
              <a:t>‹#›</a:t>
            </a:fld>
            <a:endParaRPr lang="en-GB" altLang="en-US"/>
          </a:p>
        </p:txBody>
      </p:sp>
    </p:spTree>
    <p:extLst>
      <p:ext uri="{BB962C8B-B14F-4D97-AF65-F5344CB8AC3E}">
        <p14:creationId xmlns:p14="http://schemas.microsoft.com/office/powerpoint/2010/main" val="9124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5D33EB-44F9-4368-A65B-C7FDCD03C57C}" type="slidenum">
              <a:rPr lang="en-GB" altLang="en-US"/>
              <a:pPr/>
              <a:t>‹#›</a:t>
            </a:fld>
            <a:endParaRPr lang="en-GB" altLang="en-US"/>
          </a:p>
        </p:txBody>
      </p:sp>
    </p:spTree>
    <p:extLst>
      <p:ext uri="{BB962C8B-B14F-4D97-AF65-F5344CB8AC3E}">
        <p14:creationId xmlns:p14="http://schemas.microsoft.com/office/powerpoint/2010/main" val="290115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22098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E0AF028-3D21-4D02-8B43-E9717DCC2CD3}" type="slidenum">
              <a:rPr lang="en-GB" altLang="en-US"/>
              <a:pPr/>
              <a:t>‹#›</a:t>
            </a:fld>
            <a:endParaRPr lang="en-GB" altLang="en-US"/>
          </a:p>
        </p:txBody>
      </p:sp>
    </p:spTree>
    <p:extLst>
      <p:ext uri="{BB962C8B-B14F-4D97-AF65-F5344CB8AC3E}">
        <p14:creationId xmlns:p14="http://schemas.microsoft.com/office/powerpoint/2010/main" val="15080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B2B7C94-2FE2-4C39-9EB7-22405B978C5D}" type="slidenum">
              <a:rPr lang="en-GB" altLang="en-US"/>
              <a:pPr/>
              <a:t>‹#›</a:t>
            </a:fld>
            <a:endParaRPr lang="en-GB" altLang="en-US"/>
          </a:p>
        </p:txBody>
      </p:sp>
    </p:spTree>
    <p:extLst>
      <p:ext uri="{BB962C8B-B14F-4D97-AF65-F5344CB8AC3E}">
        <p14:creationId xmlns:p14="http://schemas.microsoft.com/office/powerpoint/2010/main" val="1656028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FBC160-E7E6-49EE-BDA7-79B088733E0B}" type="slidenum">
              <a:rPr lang="en-GB" altLang="en-US"/>
              <a:pPr/>
              <a:t>‹#›</a:t>
            </a:fld>
            <a:endParaRPr lang="en-GB" altLang="en-US"/>
          </a:p>
        </p:txBody>
      </p:sp>
    </p:spTree>
    <p:extLst>
      <p:ext uri="{BB962C8B-B14F-4D97-AF65-F5344CB8AC3E}">
        <p14:creationId xmlns:p14="http://schemas.microsoft.com/office/powerpoint/2010/main" val="380938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99E40B2-B50D-4841-BA6A-4045C579A50D}" type="datetimeFigureOut">
              <a:rPr lang="en-GB">
                <a:solidFill>
                  <a:prstClr val="black">
                    <a:tint val="75000"/>
                  </a:prstClr>
                </a:solidFill>
              </a:rPr>
              <a:pPr/>
              <a:t>14/12/2020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7B8FC3-557A-4D68-8948-CF9FD68D25F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67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4478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381000" y="220980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3810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2819400" y="6248400"/>
            <a:ext cx="3352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213B"/>
                </a:solidFill>
              </a:defRPr>
            </a:lvl1pPr>
          </a:lstStyle>
          <a:p>
            <a:fld id="{756EA915-E246-48FD-811C-309C0C0D783E}" type="slidenum">
              <a:rPr lang="en-GB" altLang="en-US"/>
              <a:pPr/>
              <a:t>‹#›</a:t>
            </a:fld>
            <a:endParaRPr lang="en-GB" altLang="en-US"/>
          </a:p>
        </p:txBody>
      </p:sp>
      <p:sp>
        <p:nvSpPr>
          <p:cNvPr id="1036" name="Rectangle 12"/>
          <p:cNvSpPr>
            <a:spLocks noChangeArrowheads="1"/>
          </p:cNvSpPr>
          <p:nvPr/>
        </p:nvSpPr>
        <p:spPr bwMode="auto">
          <a:xfrm>
            <a:off x="0" y="0"/>
            <a:ext cx="9144000" cy="1381125"/>
          </a:xfrm>
          <a:prstGeom prst="rect">
            <a:avLst/>
          </a:prstGeom>
          <a:solidFill>
            <a:srgbClr val="00213B"/>
          </a:solidFill>
          <a:ln w="9525">
            <a:noFill/>
            <a:miter lim="800000"/>
            <a:headEnd/>
            <a:tailEnd/>
          </a:ln>
          <a:effectLst/>
        </p:spPr>
        <p:txBody>
          <a:bodyPr wrap="none" anchor="ctr"/>
          <a:lstStyle/>
          <a:p>
            <a:pPr eaLnBrk="1" hangingPunct="1">
              <a:defRPr/>
            </a:pPr>
            <a:endParaRPr lang="en-US" sz="1400">
              <a:latin typeface="Arial" pitchFamily="-106" charset="0"/>
              <a:ea typeface="Arial" pitchFamily="-106" charset="0"/>
              <a:cs typeface="Arial" pitchFamily="-106" charset="0"/>
            </a:endParaRPr>
          </a:p>
        </p:txBody>
      </p:sp>
      <p:pic>
        <p:nvPicPr>
          <p:cNvPr id="1032" name="Picture 5" descr="UoG_keyline.eps"/>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2750" y="374650"/>
            <a:ext cx="1968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1" fontAlgn="base" hangingPunct="1">
        <a:spcBef>
          <a:spcPct val="0"/>
        </a:spcBef>
        <a:spcAft>
          <a:spcPct val="0"/>
        </a:spcAft>
        <a:defRPr sz="2800" b="1">
          <a:solidFill>
            <a:srgbClr val="00213B"/>
          </a:solidFill>
          <a:latin typeface="+mj-lt"/>
          <a:ea typeface="+mj-ea"/>
          <a:cs typeface="+mj-cs"/>
        </a:defRPr>
      </a:lvl1pPr>
      <a:lvl2pPr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2400">
          <a:solidFill>
            <a:srgbClr val="00213B"/>
          </a:solidFill>
          <a:latin typeface="+mn-lt"/>
          <a:ea typeface="+mn-ea"/>
          <a:cs typeface="+mn-cs"/>
        </a:defRPr>
      </a:lvl1pPr>
      <a:lvl2pPr marL="742950" indent="-285750" algn="l" rtl="0" eaLnBrk="1" fontAlgn="base" hangingPunct="1">
        <a:spcBef>
          <a:spcPct val="20000"/>
        </a:spcBef>
        <a:spcAft>
          <a:spcPct val="0"/>
        </a:spcAft>
        <a:buChar char="–"/>
        <a:defRPr sz="2000">
          <a:solidFill>
            <a:srgbClr val="00213B"/>
          </a:solidFill>
          <a:latin typeface="+mn-lt"/>
          <a:ea typeface="+mn-ea"/>
        </a:defRPr>
      </a:lvl2pPr>
      <a:lvl3pPr marL="1143000" indent="-228600" algn="l" rtl="0" eaLnBrk="1" fontAlgn="base" hangingPunct="1">
        <a:spcBef>
          <a:spcPct val="20000"/>
        </a:spcBef>
        <a:spcAft>
          <a:spcPct val="0"/>
        </a:spcAft>
        <a:buChar char="•"/>
        <a:defRPr b="1">
          <a:solidFill>
            <a:srgbClr val="00213B"/>
          </a:solidFill>
          <a:latin typeface="+mn-lt"/>
          <a:ea typeface="+mn-ea"/>
        </a:defRPr>
      </a:lvl3pPr>
      <a:lvl4pPr marL="1600200" indent="-228600" algn="l" rtl="0" eaLnBrk="1" fontAlgn="base" hangingPunct="1">
        <a:spcBef>
          <a:spcPct val="20000"/>
        </a:spcBef>
        <a:spcAft>
          <a:spcPct val="0"/>
        </a:spcAft>
        <a:buChar char="–"/>
        <a:defRPr>
          <a:solidFill>
            <a:srgbClr val="00213B"/>
          </a:solidFill>
          <a:latin typeface="+mn-lt"/>
          <a:ea typeface="+mn-ea"/>
        </a:defRPr>
      </a:lvl4pPr>
      <a:lvl5pPr marL="2057400" indent="-228600" algn="l" rtl="0" eaLnBrk="1" fontAlgn="base" hangingPunct="1">
        <a:spcBef>
          <a:spcPct val="20000"/>
        </a:spcBef>
        <a:spcAft>
          <a:spcPct val="0"/>
        </a:spcAft>
        <a:buChar char="»"/>
        <a:defRPr sz="1600">
          <a:solidFill>
            <a:srgbClr val="00213B"/>
          </a:solidFill>
          <a:latin typeface="+mn-lt"/>
          <a:ea typeface="+mn-ea"/>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99E40B2-B50D-4841-BA6A-4045C579A50D}" type="datetimeFigureOut">
              <a:rPr lang="en-GB">
                <a:solidFill>
                  <a:prstClr val="black">
                    <a:tint val="75000"/>
                  </a:prstClr>
                </a:solidFill>
                <a:latin typeface="Calibri"/>
                <a:ea typeface="+mn-ea"/>
              </a:rPr>
              <a:pPr eaLnBrk="1" fontAlgn="auto" hangingPunct="1">
                <a:spcBef>
                  <a:spcPts val="0"/>
                </a:spcBef>
                <a:spcAft>
                  <a:spcPts val="0"/>
                </a:spcAft>
              </a:pPr>
              <a:t>14/12/2020</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67B8FC3-557A-4D68-8948-CF9FD68D25F4}" type="slidenum">
              <a:rPr lang="en-GB">
                <a:solidFill>
                  <a:prstClr val="black">
                    <a:tint val="75000"/>
                  </a:prstClr>
                </a:solidFill>
                <a:latin typeface="Calibri"/>
                <a:ea typeface="+mn-ea"/>
              </a:rPr>
              <a:pPr eaLnBrk="1" fontAlgn="auto" hangingPunct="1">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3644637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aropa.gla.ac.uk/aropa/aropa.php" TargetMode="External"/><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emf"/><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emf"/><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7.png"/><Relationship Id="rId4" Type="http://schemas.openxmlformats.org/officeDocument/2006/relationships/diagramData" Target="../diagrams/data3.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emf"/><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emf"/><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emf"/><Relationship Id="rId7" Type="http://schemas.openxmlformats.org/officeDocument/2006/relationships/diagramColors" Target="../diagrams/colors7.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mailto:Carole.MacDiarmid@Glasgow.ac.uk"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hyperlink" Target="mailto:Aneta.Marren@Glasgow.ac.u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badgerladder.com/ladders/ladders-fiberglass-ladders/series-6000-fiberglass-single-ladder"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e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524078"/>
          </a:xfrm>
          <a:prstGeom prst="rect">
            <a:avLst/>
          </a:prstGeom>
        </p:spPr>
      </p:pic>
      <p:pic>
        <p:nvPicPr>
          <p:cNvPr id="23554" name="Picture 10" descr="UoG_keyline_regular_lockup.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030438"/>
            <a:ext cx="1838325"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46" y="5013177"/>
            <a:ext cx="1835151" cy="8130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7" name="Title 1"/>
          <p:cNvSpPr>
            <a:spLocks noGrp="1"/>
          </p:cNvSpPr>
          <p:nvPr>
            <p:ph type="title"/>
          </p:nvPr>
        </p:nvSpPr>
        <p:spPr>
          <a:xfrm>
            <a:off x="467545" y="1844825"/>
            <a:ext cx="7056783" cy="3024335"/>
          </a:xfrm>
          <a:noFill/>
        </p:spPr>
        <p:txBody>
          <a:bodyPr>
            <a:normAutofit fontScale="90000"/>
          </a:bodyPr>
          <a:lstStyle/>
          <a:p>
            <a:r>
              <a:rPr lang="en-GB" dirty="0" err="1"/>
              <a:t>TransFORMing</a:t>
            </a:r>
            <a:r>
              <a:rPr lang="en-GB" dirty="0"/>
              <a:t> Feedback to </a:t>
            </a:r>
            <a:r>
              <a:rPr lang="en-GB" dirty="0" err="1"/>
              <a:t>TransFORM</a:t>
            </a:r>
            <a:r>
              <a:rPr lang="en-GB" dirty="0"/>
              <a:t> Learning: Focusing on the process</a:t>
            </a:r>
            <a:br>
              <a:rPr lang="en-GB" dirty="0"/>
            </a:br>
            <a:r>
              <a:rPr lang="en-GB" dirty="0"/>
              <a:t> </a:t>
            </a:r>
            <a:br>
              <a:rPr lang="en-GB" dirty="0"/>
            </a:br>
            <a:r>
              <a:rPr lang="en-GB" sz="2000" dirty="0">
                <a:solidFill>
                  <a:schemeClr val="bg1"/>
                </a:solidFill>
              </a:rPr>
              <a:t>13th Annual UofG Learning &amp; Teaching Conference, 2020</a:t>
            </a:r>
            <a:r>
              <a:rPr lang="en-GB" sz="2000" dirty="0"/>
              <a:t/>
            </a:r>
            <a:br>
              <a:rPr lang="en-GB" sz="2000" dirty="0"/>
            </a:br>
            <a:r>
              <a:rPr lang="en-GB" sz="2000" b="0" dirty="0"/>
              <a:t/>
            </a:r>
            <a:br>
              <a:rPr lang="en-GB" sz="2000" b="0" dirty="0"/>
            </a:br>
            <a:r>
              <a:rPr lang="en-GB" sz="2000" dirty="0">
                <a:solidFill>
                  <a:schemeClr val="bg1"/>
                </a:solidFill>
              </a:rPr>
              <a:t>Aneta Marren and Carole MacDiarmid, English for Academic Study, SMLC</a:t>
            </a:r>
            <a:r>
              <a:rPr lang="en-GB" sz="2000" dirty="0"/>
              <a:t/>
            </a:r>
            <a:br>
              <a:rPr lang="en-GB" sz="2000" dirty="0"/>
            </a:br>
            <a:r>
              <a:rPr lang="en-GB" sz="2000" dirty="0">
                <a:solidFill>
                  <a:schemeClr val="bg1"/>
                </a:solidFill>
              </a:rPr>
              <a:t>Jiayang Chen, Xihui Ling, Iain Newman, Anny Yi-Hsuan Tsai, Xue </a:t>
            </a:r>
            <a:r>
              <a:rPr lang="en-GB" sz="2000" dirty="0" err="1">
                <a:solidFill>
                  <a:schemeClr val="bg1"/>
                </a:solidFill>
              </a:rPr>
              <a:t>Xue</a:t>
            </a:r>
            <a:r>
              <a:rPr lang="en-GB" sz="2000" dirty="0">
                <a:solidFill>
                  <a:schemeClr val="bg1"/>
                </a:solidFill>
              </a:rPr>
              <a:t>, MSc &amp; MEd TESOL students, 2019-20</a:t>
            </a:r>
            <a:r>
              <a:rPr lang="en-GB" sz="2000" dirty="0"/>
              <a:t/>
            </a:r>
            <a:br>
              <a:rPr lang="en-GB" sz="2000" dirty="0"/>
            </a:br>
            <a:endParaRPr lang="en-US" sz="2000" dirty="0">
              <a:solidFill>
                <a:schemeClr val="bg1"/>
              </a:solidFill>
            </a:endParaRPr>
          </a:p>
        </p:txBody>
      </p:sp>
    </p:spTree>
    <p:extLst>
      <p:ext uri="{BB962C8B-B14F-4D97-AF65-F5344CB8AC3E}">
        <p14:creationId xmlns:p14="http://schemas.microsoft.com/office/powerpoint/2010/main" val="400787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            Front-loading Formative FB</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pPr marL="0" indent="0">
              <a:buNone/>
            </a:pPr>
            <a:r>
              <a:rPr lang="en-GB"/>
              <a:t>Front-loading: the move to more formative FB</a:t>
            </a:r>
          </a:p>
          <a:p>
            <a:pPr marL="457200" lvl="1" indent="0">
              <a:buNone/>
            </a:pPr>
            <a:r>
              <a:rPr lang="en-GB"/>
              <a:t>‘Peer review is an important alternative to teacher feedback, as research indicates that both the </a:t>
            </a:r>
            <a:r>
              <a:rPr lang="en-GB" i="1"/>
              <a:t>production and the receipt of feedback reviews can enhance students’ learning </a:t>
            </a:r>
            <a:r>
              <a:rPr lang="en-GB"/>
              <a:t>without necessarily increasing teacher workload.’ (Nicol, 2013, p. 103). </a:t>
            </a:r>
          </a:p>
          <a:p>
            <a:pPr marL="0" indent="0">
              <a:buNone/>
            </a:pPr>
            <a:endParaRPr lang="en-GB" sz="2800"/>
          </a:p>
          <a:p>
            <a:pPr marL="0" indent="0">
              <a:buNone/>
            </a:pPr>
            <a:r>
              <a:rPr lang="en-GB" sz="2800"/>
              <a:t>						(Our italics)</a:t>
            </a:r>
          </a:p>
          <a:p>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75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pPr algn="r"/>
            <a:r>
              <a:rPr lang="en-GB"/>
              <a:t>Constructive alignment flow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lstStyle/>
          <a:p>
            <a:r>
              <a:rPr lang="en-GB"/>
              <a:t>Example 1: Descriptions course; MSc &amp; MEd assignment 1- text analysis</a:t>
            </a:r>
          </a:p>
          <a:p>
            <a:endParaRPr lang="en-GB"/>
          </a:p>
          <a:p>
            <a:endParaRPr lang="en-GB"/>
          </a:p>
          <a:p>
            <a:endParaRPr lang="en-GB"/>
          </a:p>
          <a:p>
            <a:endParaRPr lang="en-GB"/>
          </a:p>
          <a:p>
            <a:pPr marL="0" indent="0" algn="r">
              <a:buNone/>
            </a:pPr>
            <a:r>
              <a:rPr lang="en-GB" sz="1200">
                <a:hlinkClick r:id="rId3"/>
              </a:rPr>
              <a:t>https://aropa.gla.ac.uk/aropa/aropa.php</a:t>
            </a:r>
            <a:endParaRPr lang="en-GB" sz="1200"/>
          </a:p>
          <a:p>
            <a:pPr marL="0" indent="0">
              <a:buNone/>
            </a:pPr>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xmlns="" id="{A7272644-A926-4657-AB8C-766FACD36713}"/>
              </a:ext>
            </a:extLst>
          </p:cNvPr>
          <p:cNvGraphicFramePr/>
          <p:nvPr>
            <p:extLst>
              <p:ext uri="{D42A27DB-BD31-4B8C-83A1-F6EECF244321}">
                <p14:modId xmlns:p14="http://schemas.microsoft.com/office/powerpoint/2010/main" val="4290148069"/>
              </p:ext>
            </p:extLst>
          </p:nvPr>
        </p:nvGraphicFramePr>
        <p:xfrm>
          <a:off x="706902" y="3017520"/>
          <a:ext cx="7315200" cy="224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5985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pPr algn="r"/>
            <a:r>
              <a:rPr lang="en-GB"/>
              <a:t>Constructive alignment flow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r>
              <a:rPr lang="en-GB"/>
              <a:t>Example 2: Classroom Processes MSc core; assignment 1 Journal entries</a:t>
            </a:r>
          </a:p>
          <a:p>
            <a:pPr marL="0" indent="0">
              <a:buNone/>
            </a:pPr>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xmlns="" id="{A7272644-A926-4657-AB8C-766FACD36713}"/>
              </a:ext>
            </a:extLst>
          </p:cNvPr>
          <p:cNvGraphicFramePr/>
          <p:nvPr>
            <p:extLst>
              <p:ext uri="{D42A27DB-BD31-4B8C-83A1-F6EECF244321}">
                <p14:modId xmlns:p14="http://schemas.microsoft.com/office/powerpoint/2010/main" val="505454432"/>
              </p:ext>
            </p:extLst>
          </p:nvPr>
        </p:nvGraphicFramePr>
        <p:xfrm>
          <a:off x="858128" y="2771336"/>
          <a:ext cx="7118253" cy="248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xmlns="" id="{D1C3C411-DDE9-4A55-BA78-B36EEE2A6498}"/>
              </a:ext>
            </a:extLst>
          </p:cNvPr>
          <p:cNvPicPr>
            <a:picLocks noChangeAspect="1"/>
          </p:cNvPicPr>
          <p:nvPr/>
        </p:nvPicPr>
        <p:blipFill>
          <a:blip r:embed="rId9"/>
          <a:stretch>
            <a:fillRect/>
          </a:stretch>
        </p:blipFill>
        <p:spPr>
          <a:xfrm>
            <a:off x="1692162" y="4943378"/>
            <a:ext cx="1320868" cy="993967"/>
          </a:xfrm>
          <a:prstGeom prst="rect">
            <a:avLst/>
          </a:prstGeom>
        </p:spPr>
      </p:pic>
      <p:pic>
        <p:nvPicPr>
          <p:cNvPr id="7" name="Picture 6">
            <a:extLst>
              <a:ext uri="{FF2B5EF4-FFF2-40B4-BE49-F238E27FC236}">
                <a16:creationId xmlns:a16="http://schemas.microsoft.com/office/drawing/2014/main" xmlns="" id="{C73F47E5-7530-4AD1-B034-E47570386A1B}"/>
              </a:ext>
            </a:extLst>
          </p:cNvPr>
          <p:cNvPicPr>
            <a:picLocks noChangeAspect="1"/>
          </p:cNvPicPr>
          <p:nvPr/>
        </p:nvPicPr>
        <p:blipFill>
          <a:blip r:embed="rId10"/>
          <a:stretch>
            <a:fillRect/>
          </a:stretch>
        </p:blipFill>
        <p:spPr>
          <a:xfrm>
            <a:off x="3664457" y="4920081"/>
            <a:ext cx="1167070" cy="993967"/>
          </a:xfrm>
          <a:prstGeom prst="rect">
            <a:avLst/>
          </a:prstGeom>
        </p:spPr>
      </p:pic>
    </p:spTree>
    <p:extLst>
      <p:ext uri="{BB962C8B-B14F-4D97-AF65-F5344CB8AC3E}">
        <p14:creationId xmlns:p14="http://schemas.microsoft.com/office/powerpoint/2010/main" val="294221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pPr algn="r"/>
            <a:r>
              <a:rPr lang="en-GB"/>
              <a:t>Constructive alignment flow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r>
              <a:rPr lang="en-GB"/>
              <a:t>Example 3: Language Learning &amp; Applications; core MEd; assignments 1 &amp; 2</a:t>
            </a:r>
          </a:p>
          <a:p>
            <a:pPr marL="0" indent="0">
              <a:buNone/>
            </a:pPr>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xmlns="" id="{A7272644-A926-4657-AB8C-766FACD36713}"/>
              </a:ext>
            </a:extLst>
          </p:cNvPr>
          <p:cNvGraphicFramePr/>
          <p:nvPr>
            <p:extLst>
              <p:ext uri="{D42A27DB-BD31-4B8C-83A1-F6EECF244321}">
                <p14:modId xmlns:p14="http://schemas.microsoft.com/office/powerpoint/2010/main" val="4061792318"/>
              </p:ext>
            </p:extLst>
          </p:nvPr>
        </p:nvGraphicFramePr>
        <p:xfrm>
          <a:off x="746760" y="2940149"/>
          <a:ext cx="7229621" cy="2317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xmlns="" id="{136D577B-68C6-4EF5-927F-E59A7F4C8A1F}"/>
              </a:ext>
            </a:extLst>
          </p:cNvPr>
          <p:cNvPicPr>
            <a:picLocks noChangeAspect="1"/>
          </p:cNvPicPr>
          <p:nvPr/>
        </p:nvPicPr>
        <p:blipFill>
          <a:blip r:embed="rId9"/>
          <a:stretch>
            <a:fillRect/>
          </a:stretch>
        </p:blipFill>
        <p:spPr>
          <a:xfrm>
            <a:off x="3025140" y="4956869"/>
            <a:ext cx="3093720" cy="895292"/>
          </a:xfrm>
          <a:prstGeom prst="rect">
            <a:avLst/>
          </a:prstGeom>
        </p:spPr>
      </p:pic>
    </p:spTree>
    <p:extLst>
      <p:ext uri="{BB962C8B-B14F-4D97-AF65-F5344CB8AC3E}">
        <p14:creationId xmlns:p14="http://schemas.microsoft.com/office/powerpoint/2010/main" val="67254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pPr algn="r"/>
            <a:r>
              <a:rPr lang="en-GB"/>
              <a:t>Constructive alignment flow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r>
              <a:rPr lang="en-GB"/>
              <a:t>Example 4: Teaching EAP, Optional course; short assignments 2 &amp; 3</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xmlns="" id="{A7272644-A926-4657-AB8C-766FACD36713}"/>
              </a:ext>
            </a:extLst>
          </p:cNvPr>
          <p:cNvGraphicFramePr/>
          <p:nvPr>
            <p:extLst>
              <p:ext uri="{D42A27DB-BD31-4B8C-83A1-F6EECF244321}">
                <p14:modId xmlns:p14="http://schemas.microsoft.com/office/powerpoint/2010/main" val="1275341207"/>
              </p:ext>
            </p:extLst>
          </p:nvPr>
        </p:nvGraphicFramePr>
        <p:xfrm>
          <a:off x="858128" y="3235571"/>
          <a:ext cx="7118253" cy="1656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898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r>
              <a:rPr lang="en-GB"/>
              <a:t>Good feedback but… what do students think?</a:t>
            </a:r>
          </a:p>
          <a:p>
            <a:pPr marL="0" indent="0">
              <a:buNone/>
            </a:pPr>
            <a:endParaRPr lang="en-GB"/>
          </a:p>
          <a:p>
            <a:r>
              <a:rPr lang="en-GB"/>
              <a:t>Feedback for Transforming Learning</a:t>
            </a:r>
          </a:p>
          <a:p>
            <a:pPr lvl="1"/>
            <a:r>
              <a:rPr lang="en-GB"/>
              <a:t>What is/are the most favoured approaches?</a:t>
            </a:r>
          </a:p>
          <a:p>
            <a:pPr lvl="1"/>
            <a:r>
              <a:rPr lang="en-GB"/>
              <a:t>What approaches are seen as effective? </a:t>
            </a:r>
          </a:p>
          <a:p>
            <a:pPr lvl="1"/>
            <a:r>
              <a:rPr lang="en-GB"/>
              <a:t>What contributes to future learning? </a:t>
            </a:r>
          </a:p>
          <a:p>
            <a:pPr marL="457200" lvl="1" indent="0">
              <a:buNone/>
            </a:pPr>
            <a:r>
              <a:rPr lang="en-GB"/>
              <a:t>I.e., does what we do support ‘worthwhile learning’ (Gibbs &amp; Simpson, 2004, p. 4).</a:t>
            </a:r>
          </a:p>
          <a:p>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6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lnSpcReduction="10000"/>
          </a:bodyPr>
          <a:lstStyle/>
          <a:p>
            <a:pPr marL="0" indent="0">
              <a:buNone/>
            </a:pPr>
            <a:r>
              <a:rPr lang="en-GB"/>
              <a:t>Our questions:</a:t>
            </a:r>
          </a:p>
          <a:p>
            <a:r>
              <a:rPr lang="en-GB"/>
              <a:t>What are students’ perceptions of feedback </a:t>
            </a:r>
          </a:p>
          <a:p>
            <a:r>
              <a:rPr lang="en-GB"/>
              <a:t>What the impact the feedback has on their learning process  </a:t>
            </a:r>
          </a:p>
          <a:p>
            <a:endParaRPr lang="en-GB"/>
          </a:p>
          <a:p>
            <a:pPr marL="0" indent="0">
              <a:buNone/>
            </a:pPr>
            <a:r>
              <a:rPr lang="en-GB"/>
              <a:t>Widening our lens:</a:t>
            </a:r>
          </a:p>
          <a:p>
            <a:r>
              <a:rPr lang="en-GB"/>
              <a:t>A staff-student collaboration </a:t>
            </a:r>
          </a:p>
          <a:p>
            <a:r>
              <a:rPr lang="en-GB"/>
              <a:t>Call for participant researchers  </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8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CA0A7-9E7D-E44C-BCEC-C81979D4F9C1}"/>
              </a:ext>
            </a:extLst>
          </p:cNvPr>
          <p:cNvSpPr>
            <a:spLocks noGrp="1"/>
          </p:cNvSpPr>
          <p:nvPr>
            <p:ph type="title"/>
          </p:nvPr>
        </p:nvSpPr>
        <p:spPr/>
        <p:txBody>
          <a:bodyPr>
            <a:normAutofit/>
          </a:bodyPr>
          <a:lstStyle/>
          <a:p>
            <a:r>
              <a:rPr lang="en-US" sz="3200" b="1"/>
              <a:t>How did we do it?</a:t>
            </a:r>
            <a:br>
              <a:rPr lang="en-US" sz="3200" b="1"/>
            </a:br>
            <a:r>
              <a:rPr lang="en-US" sz="3200" b="1"/>
              <a:t>The process </a:t>
            </a:r>
          </a:p>
        </p:txBody>
      </p:sp>
      <p:graphicFrame>
        <p:nvGraphicFramePr>
          <p:cNvPr id="4" name="Content Placeholder 3">
            <a:extLst>
              <a:ext uri="{FF2B5EF4-FFF2-40B4-BE49-F238E27FC236}">
                <a16:creationId xmlns:a16="http://schemas.microsoft.com/office/drawing/2014/main" xmlns="" id="{5A56C549-C60E-F94B-B6DC-C9879B684F8C}"/>
              </a:ext>
            </a:extLst>
          </p:cNvPr>
          <p:cNvGraphicFramePr>
            <a:graphicFrameLocks noGrp="1"/>
          </p:cNvGraphicFramePr>
          <p:nvPr>
            <p:ph idx="1"/>
            <p:extLst>
              <p:ext uri="{D42A27DB-BD31-4B8C-83A1-F6EECF244321}">
                <p14:modId xmlns:p14="http://schemas.microsoft.com/office/powerpoint/2010/main" val="4022937823"/>
              </p:ext>
            </p:extLst>
          </p:nvPr>
        </p:nvGraphicFramePr>
        <p:xfrm>
          <a:off x="457200" y="1950721"/>
          <a:ext cx="8107680" cy="3627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0" descr="UoG_keyline_regular_lockup.eps">
            <a:extLst>
              <a:ext uri="{FF2B5EF4-FFF2-40B4-BE49-F238E27FC236}">
                <a16:creationId xmlns:a16="http://schemas.microsoft.com/office/drawing/2014/main" xmlns="" id="{4622136E-4191-B542-B7F8-E9B7510B91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19096"/>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38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r>
              <a:rPr lang="en-GB">
                <a:cs typeface="Calibri"/>
              </a:rPr>
              <a:t>    How did we ensure that the partnership worked?</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r>
              <a:rPr lang="en-GB">
                <a:cs typeface="Calibri"/>
              </a:rPr>
              <a:t>Power-  working cooperatively with students, being open to criticism (Brookfield, 2017)</a:t>
            </a:r>
          </a:p>
          <a:p>
            <a:r>
              <a:rPr lang="en-GB">
                <a:cs typeface="Calibri"/>
              </a:rPr>
              <a:t>Ongoing dialogue between staff and students (Barnes et al., 2011) </a:t>
            </a:r>
          </a:p>
          <a:p>
            <a:r>
              <a:rPr lang="en-GB">
                <a:ea typeface="+mn-lt"/>
                <a:cs typeface="+mn-lt"/>
              </a:rPr>
              <a:t>Parallel discussions (staff/students e.g. 1</a:t>
            </a:r>
            <a:r>
              <a:rPr lang="en-GB" baseline="30000">
                <a:ea typeface="+mn-lt"/>
                <a:cs typeface="+mn-lt"/>
              </a:rPr>
              <a:t>st</a:t>
            </a:r>
            <a:r>
              <a:rPr lang="en-GB">
                <a:ea typeface="+mn-lt"/>
                <a:cs typeface="+mn-lt"/>
              </a:rPr>
              <a:t> focus group &amp; results)</a:t>
            </a:r>
            <a:endParaRPr lang="en-GB">
              <a:cs typeface="Calibri"/>
            </a:endParaRPr>
          </a:p>
          <a:p>
            <a:r>
              <a:rPr lang="en-GB">
                <a:cs typeface="Calibri"/>
              </a:rPr>
              <a:t>Student researchers' input before teacher's input </a:t>
            </a:r>
            <a:endParaRPr lang="en-GB"/>
          </a:p>
          <a:p>
            <a:endParaRPr lang="en-GB">
              <a:solidFill>
                <a:srgbClr val="FF0000"/>
              </a:solidFill>
              <a:cs typeface="Calibri"/>
            </a:endParaRPr>
          </a:p>
          <a:p>
            <a:endParaRPr lang="en-GB">
              <a:cs typeface="Calibri"/>
            </a:endParaRPr>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93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Methodology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Initial Plan </a:t>
            </a:r>
          </a:p>
          <a:p>
            <a:r>
              <a:rPr lang="en-GB">
                <a:cs typeface="Calibri"/>
              </a:rPr>
              <a:t>(adapted) Questionnaire (Weaver, 2006) </a:t>
            </a:r>
            <a:endParaRPr lang="en-GB">
              <a:solidFill>
                <a:srgbClr val="FF0000"/>
              </a:solidFill>
              <a:cs typeface="Calibri"/>
            </a:endParaRPr>
          </a:p>
          <a:p>
            <a:r>
              <a:rPr lang="en-GB">
                <a:cs typeface="Calibri"/>
              </a:rPr>
              <a:t>Student researcher led focus group- generate more and richer data (Carless, 2006) </a:t>
            </a:r>
          </a:p>
          <a:p>
            <a:pPr marL="0" indent="0">
              <a:buNone/>
            </a:pPr>
            <a:endParaRPr lang="en-GB">
              <a:cs typeface="Calibri"/>
            </a:endParaRPr>
          </a:p>
          <a:p>
            <a:pPr marL="457200" indent="-457200"/>
            <a:endParaRPr lang="en-GB">
              <a:cs typeface="Calibri"/>
            </a:endParaRPr>
          </a:p>
          <a:p>
            <a:endParaRPr lang="en-GB">
              <a:cs typeface="Calibri"/>
            </a:endParaRPr>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1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The Project</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lstStyle/>
          <a:p>
            <a:r>
              <a:rPr lang="en-GB"/>
              <a:t>Small-scale evaluation of feedback practices on the MSc &amp; MEd TESOL</a:t>
            </a:r>
          </a:p>
          <a:p>
            <a:r>
              <a:rPr lang="en-GB"/>
              <a:t>A Staff-student collaboration</a:t>
            </a:r>
          </a:p>
          <a:p>
            <a:pPr marL="0" indent="0">
              <a:buNone/>
            </a:pPr>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B56E13CF-1743-4907-A75E-6F00BB6B8677}"/>
              </a:ext>
            </a:extLst>
          </p:cNvPr>
          <p:cNvPicPr>
            <a:picLocks noChangeAspect="1"/>
          </p:cNvPicPr>
          <p:nvPr/>
        </p:nvPicPr>
        <p:blipFill>
          <a:blip r:embed="rId4"/>
          <a:stretch>
            <a:fillRect/>
          </a:stretch>
        </p:blipFill>
        <p:spPr>
          <a:xfrm>
            <a:off x="1341119" y="3871436"/>
            <a:ext cx="3144203" cy="2087087"/>
          </a:xfrm>
          <a:prstGeom prst="rect">
            <a:avLst/>
          </a:prstGeom>
        </p:spPr>
      </p:pic>
      <p:pic>
        <p:nvPicPr>
          <p:cNvPr id="5" name="Picture 4">
            <a:extLst>
              <a:ext uri="{FF2B5EF4-FFF2-40B4-BE49-F238E27FC236}">
                <a16:creationId xmlns:a16="http://schemas.microsoft.com/office/drawing/2014/main" xmlns="" id="{2A354CBF-4D27-45E7-82C5-E38F5DE3D589}"/>
              </a:ext>
            </a:extLst>
          </p:cNvPr>
          <p:cNvPicPr>
            <a:picLocks noChangeAspect="1"/>
          </p:cNvPicPr>
          <p:nvPr/>
        </p:nvPicPr>
        <p:blipFill>
          <a:blip r:embed="rId5"/>
          <a:stretch>
            <a:fillRect/>
          </a:stretch>
        </p:blipFill>
        <p:spPr>
          <a:xfrm>
            <a:off x="4572000" y="3871436"/>
            <a:ext cx="3014916" cy="2087087"/>
          </a:xfrm>
          <a:prstGeom prst="rect">
            <a:avLst/>
          </a:prstGeom>
        </p:spPr>
      </p:pic>
    </p:spTree>
    <p:extLst>
      <p:ext uri="{BB962C8B-B14F-4D97-AF65-F5344CB8AC3E}">
        <p14:creationId xmlns:p14="http://schemas.microsoft.com/office/powerpoint/2010/main" val="227095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Methodology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pPr marL="0" indent="0">
              <a:buNone/>
            </a:pPr>
            <a:endParaRPr lang="en-GB">
              <a:cs typeface="Calibri"/>
            </a:endParaRPr>
          </a:p>
          <a:p>
            <a:pPr marL="457200" indent="-457200"/>
            <a:endParaRPr lang="en-GB">
              <a:cs typeface="Calibri"/>
            </a:endParaRPr>
          </a:p>
          <a:p>
            <a:endParaRPr lang="en-GB">
              <a:cs typeface="Calibri"/>
            </a:endParaRPr>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UoG_keyline_regular_lockup.eps">
            <a:extLst>
              <a:ext uri="{FF2B5EF4-FFF2-40B4-BE49-F238E27FC236}">
                <a16:creationId xmlns:a16="http://schemas.microsoft.com/office/drawing/2014/main" xmlns="" id="{5A396ECF-934D-43A4-9FE8-CB97D75425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833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screenshot of a social media post&#10;&#10;Description automatically generated">
            <a:extLst>
              <a:ext uri="{FF2B5EF4-FFF2-40B4-BE49-F238E27FC236}">
                <a16:creationId xmlns:a16="http://schemas.microsoft.com/office/drawing/2014/main" xmlns="" id="{157A6B0D-F3D1-400F-8141-38795320CDD9}"/>
              </a:ext>
            </a:extLst>
          </p:cNvPr>
          <p:cNvPicPr>
            <a:picLocks noChangeAspect="1"/>
          </p:cNvPicPr>
          <p:nvPr/>
        </p:nvPicPr>
        <p:blipFill>
          <a:blip r:embed="rId4"/>
          <a:stretch>
            <a:fillRect/>
          </a:stretch>
        </p:blipFill>
        <p:spPr>
          <a:xfrm>
            <a:off x="3887272" y="3201517"/>
            <a:ext cx="4511211" cy="2639715"/>
          </a:xfrm>
          <a:prstGeom prst="rect">
            <a:avLst/>
          </a:prstGeom>
        </p:spPr>
      </p:pic>
      <p:sp>
        <p:nvSpPr>
          <p:cNvPr id="5" name="TextBox 4">
            <a:extLst>
              <a:ext uri="{FF2B5EF4-FFF2-40B4-BE49-F238E27FC236}">
                <a16:creationId xmlns:a16="http://schemas.microsoft.com/office/drawing/2014/main" xmlns="" id="{BCA5127D-E7BE-4CF9-8C37-936AAA064136}"/>
              </a:ext>
            </a:extLst>
          </p:cNvPr>
          <p:cNvSpPr txBox="1"/>
          <p:nvPr/>
        </p:nvSpPr>
        <p:spPr>
          <a:xfrm>
            <a:off x="785612" y="1569077"/>
            <a:ext cx="51579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cs typeface="Arial"/>
              </a:rPr>
              <a:t>Revised Plan </a:t>
            </a:r>
            <a:r>
              <a:rPr lang="en-US" dirty="0">
                <a:latin typeface="Calibri"/>
                <a:cs typeface="Arial"/>
              </a:rPr>
              <a:t>​</a:t>
            </a:r>
          </a:p>
          <a:p>
            <a:pPr>
              <a:buChar char="•"/>
            </a:pPr>
            <a:r>
              <a:rPr lang="en-GB" dirty="0">
                <a:latin typeface="Calibri"/>
                <a:ea typeface="ＭＳ Ｐゴシック"/>
                <a:cs typeface="Arial"/>
              </a:rPr>
              <a:t>Questionnaire (please contact us if you would like a copy) </a:t>
            </a:r>
            <a:r>
              <a:rPr lang="en-US" dirty="0">
                <a:latin typeface="Calibri"/>
                <a:ea typeface="ＭＳ Ｐゴシック"/>
                <a:cs typeface="Arial"/>
              </a:rPr>
              <a:t>​(Weaver, 2006) </a:t>
            </a:r>
            <a:endParaRPr lang="en-US" dirty="0">
              <a:latin typeface="Calibri"/>
              <a:cs typeface="Arial"/>
            </a:endParaRPr>
          </a:p>
          <a:p>
            <a:pPr>
              <a:buChar char="•"/>
            </a:pPr>
            <a:r>
              <a:rPr lang="en-GB" dirty="0">
                <a:latin typeface="Calibri"/>
                <a:ea typeface="ＭＳ Ｐゴシック"/>
                <a:cs typeface="Arial"/>
              </a:rPr>
              <a:t>Staff and student self-reflection on the project- </a:t>
            </a:r>
            <a:endParaRPr lang="en-GB" dirty="0">
              <a:latin typeface="Calibri"/>
              <a:cs typeface="Arial"/>
            </a:endParaRPr>
          </a:p>
        </p:txBody>
      </p:sp>
    </p:spTree>
    <p:extLst>
      <p:ext uri="{BB962C8B-B14F-4D97-AF65-F5344CB8AC3E}">
        <p14:creationId xmlns:p14="http://schemas.microsoft.com/office/powerpoint/2010/main" val="1953072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Participants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r>
              <a:rPr lang="en-GB">
                <a:cs typeface="Calibri"/>
              </a:rPr>
              <a:t>12 MSc TESOL </a:t>
            </a:r>
          </a:p>
          <a:p>
            <a:r>
              <a:rPr lang="en-GB">
                <a:cs typeface="Calibri"/>
              </a:rPr>
              <a:t>4 MEd TESOL </a:t>
            </a:r>
          </a:p>
          <a:p>
            <a:endParaRPr lang="en-GB">
              <a:cs typeface="Calibri"/>
            </a:endParaRPr>
          </a:p>
          <a:p>
            <a:r>
              <a:rPr lang="en-GB">
                <a:cs typeface="Calibri"/>
              </a:rPr>
              <a:t>Online Questionnaire (Online surveys) </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02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      What have we found out?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Positives:</a:t>
            </a:r>
          </a:p>
          <a:p>
            <a:r>
              <a:rPr lang="en-GB">
                <a:cs typeface="Calibri"/>
              </a:rPr>
              <a:t>Most understand feedback they receive</a:t>
            </a:r>
            <a:endParaRPr lang="en-GB"/>
          </a:p>
          <a:p>
            <a:r>
              <a:rPr lang="en-GB">
                <a:ea typeface="+mn-lt"/>
                <a:cs typeface="+mn-lt"/>
              </a:rPr>
              <a:t>The assessment criteria are useful</a:t>
            </a:r>
          </a:p>
          <a:p>
            <a:r>
              <a:rPr lang="en-GB">
                <a:ea typeface="+mn-lt"/>
                <a:cs typeface="+mn-lt"/>
              </a:rPr>
              <a:t>Ss believe positive comments have boosted their confidence</a:t>
            </a:r>
          </a:p>
          <a:p>
            <a:r>
              <a:rPr lang="en-GB">
                <a:cs typeface="Calibri"/>
              </a:rPr>
              <a:t>Negative comments (mixed) </a:t>
            </a:r>
          </a:p>
          <a:p>
            <a:endParaRPr lang="en-GB" b="1">
              <a:cs typeface="Calibri"/>
            </a:endParaRPr>
          </a:p>
          <a:p>
            <a:endParaRPr lang="en-GB" b="1">
              <a:cs typeface="Calibri"/>
            </a:endParaRPr>
          </a:p>
          <a:p>
            <a:endParaRPr lang="en-GB" b="1">
              <a:cs typeface="Calibri"/>
            </a:endParaRPr>
          </a:p>
          <a:p>
            <a:endParaRPr lang="en-GB" b="1">
              <a:cs typeface="Calibri"/>
            </a:endParaRPr>
          </a:p>
          <a:p>
            <a:endParaRPr lang="en-GB">
              <a:cs typeface="Calibri"/>
            </a:endParaRPr>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8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Results</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lnSpcReduction="10000"/>
          </a:bodyPr>
          <a:lstStyle/>
          <a:p>
            <a:pPr marL="0" indent="0">
              <a:buNone/>
            </a:pPr>
            <a:r>
              <a:rPr lang="en-GB" dirty="0">
                <a:cs typeface="Calibri"/>
              </a:rPr>
              <a:t>However, </a:t>
            </a:r>
          </a:p>
          <a:p>
            <a:r>
              <a:rPr lang="en-GB" dirty="0">
                <a:ea typeface="+mn-lt"/>
                <a:cs typeface="+mn-lt"/>
              </a:rPr>
              <a:t>Disconnect between comprehension and action -important</a:t>
            </a:r>
          </a:p>
          <a:p>
            <a:r>
              <a:rPr lang="en-GB" dirty="0">
                <a:cs typeface="Calibri"/>
              </a:rPr>
              <a:t>Students willing to take part in peer feedback tasks but</a:t>
            </a:r>
          </a:p>
          <a:p>
            <a:r>
              <a:rPr lang="en-GB" dirty="0">
                <a:cs typeface="Calibri"/>
              </a:rPr>
              <a:t>Value teacher feedback more than peer feedback </a:t>
            </a:r>
          </a:p>
          <a:p>
            <a:r>
              <a:rPr lang="en-GB" dirty="0">
                <a:cs typeface="Calibri"/>
              </a:rPr>
              <a:t>Students would like an opportunity to discuss feedback with lecturers and peers</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425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sz="3200">
                <a:cs typeface="Calibri"/>
              </a:rPr>
              <a:t>         Results-Suggestions for improvement</a:t>
            </a:r>
            <a:endParaRPr lang="en-GB" sz="3200"/>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pPr marL="0" indent="0">
              <a:buNone/>
            </a:pPr>
            <a:endParaRPr lang="en-GB">
              <a:cs typeface="Calibri"/>
            </a:endParaRPr>
          </a:p>
          <a:p>
            <a:r>
              <a:rPr lang="en-GB">
                <a:cs typeface="Calibri"/>
              </a:rPr>
              <a:t>Training on giving peer feedback </a:t>
            </a:r>
          </a:p>
          <a:p>
            <a:r>
              <a:rPr lang="en-GB">
                <a:cs typeface="Calibri"/>
              </a:rPr>
              <a:t>Organising a workshop after the assignments have been marked </a:t>
            </a:r>
          </a:p>
          <a:p>
            <a:r>
              <a:rPr lang="en-GB">
                <a:cs typeface="Calibri"/>
              </a:rPr>
              <a:t>Written and spoken feedback </a:t>
            </a:r>
          </a:p>
          <a:p>
            <a:r>
              <a:rPr lang="en-GB">
                <a:ea typeface="+mn-lt"/>
                <a:cs typeface="+mn-lt"/>
              </a:rPr>
              <a:t>Spoken vs written feedback </a:t>
            </a:r>
            <a:endParaRPr lang="en-GB">
              <a:cs typeface="Calibri"/>
            </a:endParaRPr>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4718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95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Discussion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r>
              <a:rPr lang="en-GB" dirty="0">
                <a:cs typeface="Calibri"/>
              </a:rPr>
              <a:t>Students' perception of feedback –important-understandable, timely, acted upon (Gibbs and Simpson, 2004) </a:t>
            </a:r>
          </a:p>
          <a:p>
            <a:r>
              <a:rPr lang="en-GB" dirty="0">
                <a:cs typeface="Calibri"/>
              </a:rPr>
              <a:t>Feedback conversations, feedback requests forms to increase feedback effectiveness (Agricola, </a:t>
            </a:r>
            <a:r>
              <a:rPr lang="en-GB" dirty="0" err="1">
                <a:cs typeface="Calibri"/>
              </a:rPr>
              <a:t>Prins</a:t>
            </a:r>
            <a:r>
              <a:rPr lang="en-GB" dirty="0">
                <a:cs typeface="Calibri"/>
              </a:rPr>
              <a:t>, </a:t>
            </a:r>
            <a:r>
              <a:rPr lang="en-GB" dirty="0" err="1">
                <a:cs typeface="Calibri"/>
              </a:rPr>
              <a:t>Sluijsmans</a:t>
            </a:r>
            <a:r>
              <a:rPr lang="en-GB" dirty="0">
                <a:cs typeface="Calibri"/>
              </a:rPr>
              <a:t>, 2020)</a:t>
            </a:r>
          </a:p>
          <a:p>
            <a:r>
              <a:rPr lang="en-GB" dirty="0">
                <a:cs typeface="Calibri"/>
              </a:rPr>
              <a:t>Peer feedback- increasing value </a:t>
            </a:r>
          </a:p>
          <a:p>
            <a:endParaRPr lang="en-GB" dirty="0">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834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Reflections </a:t>
            </a:r>
            <a:endParaRPr lang="en-GB"/>
          </a:p>
        </p:txBody>
      </p:sp>
      <p:pic>
        <p:nvPicPr>
          <p:cNvPr id="5" name="Picture 5">
            <a:extLst>
              <a:ext uri="{FF2B5EF4-FFF2-40B4-BE49-F238E27FC236}">
                <a16:creationId xmlns:a16="http://schemas.microsoft.com/office/drawing/2014/main" xmlns="" id="{95EDDBA7-5ABF-4E3D-ACE4-F51D6BDDE68F}"/>
              </a:ext>
            </a:extLst>
          </p:cNvPr>
          <p:cNvPicPr>
            <a:picLocks noGrp="1" noChangeAspect="1"/>
          </p:cNvPicPr>
          <p:nvPr>
            <p:ph idx="1"/>
          </p:nvPr>
        </p:nvPicPr>
        <p:blipFill rotWithShape="1">
          <a:blip r:embed="rId3"/>
          <a:srcRect l="-374" t="7678" r="1496" b="749"/>
          <a:stretch/>
        </p:blipFill>
        <p:spPr>
          <a:xfrm>
            <a:off x="692246" y="1510050"/>
            <a:ext cx="7161498" cy="4423966"/>
          </a:xfrm>
          <a:ln>
            <a:solidFill>
              <a:srgbClr val="4472C4"/>
            </a:solidFill>
          </a:ln>
        </p:spPr>
      </p:pic>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35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ea typeface="+mj-lt"/>
                <a:cs typeface="+mj-lt"/>
              </a:rPr>
              <a:t>Reflections </a:t>
            </a:r>
            <a:endParaRPr lang="en-US"/>
          </a:p>
        </p:txBody>
      </p:sp>
      <p:pic>
        <p:nvPicPr>
          <p:cNvPr id="5" name="Picture 5">
            <a:extLst>
              <a:ext uri="{FF2B5EF4-FFF2-40B4-BE49-F238E27FC236}">
                <a16:creationId xmlns:a16="http://schemas.microsoft.com/office/drawing/2014/main" xmlns="" id="{DC44DA8C-DB16-4E70-B60F-9F829A75ACA9}"/>
              </a:ext>
            </a:extLst>
          </p:cNvPr>
          <p:cNvPicPr>
            <a:picLocks noGrp="1" noChangeAspect="1"/>
          </p:cNvPicPr>
          <p:nvPr>
            <p:ph idx="1"/>
          </p:nvPr>
        </p:nvPicPr>
        <p:blipFill>
          <a:blip r:embed="rId3"/>
          <a:stretch>
            <a:fillRect/>
          </a:stretch>
        </p:blipFill>
        <p:spPr>
          <a:xfrm>
            <a:off x="3048928" y="1600200"/>
            <a:ext cx="3046143" cy="4525963"/>
          </a:xfrm>
        </p:spPr>
      </p:pic>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276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ea typeface="+mj-lt"/>
                <a:cs typeface="+mj-lt"/>
              </a:rPr>
              <a:t>Reflections </a:t>
            </a:r>
            <a:endParaRPr lang="en-US"/>
          </a:p>
        </p:txBody>
      </p:sp>
      <p:pic>
        <p:nvPicPr>
          <p:cNvPr id="5" name="Picture 5">
            <a:extLst>
              <a:ext uri="{FF2B5EF4-FFF2-40B4-BE49-F238E27FC236}">
                <a16:creationId xmlns:a16="http://schemas.microsoft.com/office/drawing/2014/main" xmlns="" id="{050D9117-FA97-4D7D-9CE2-699CB7C783BF}"/>
              </a:ext>
            </a:extLst>
          </p:cNvPr>
          <p:cNvPicPr>
            <a:picLocks noGrp="1" noChangeAspect="1"/>
          </p:cNvPicPr>
          <p:nvPr>
            <p:ph idx="1"/>
          </p:nvPr>
        </p:nvPicPr>
        <p:blipFill>
          <a:blip r:embed="rId3"/>
          <a:stretch>
            <a:fillRect/>
          </a:stretch>
        </p:blipFill>
        <p:spPr>
          <a:xfrm>
            <a:off x="2330829" y="1572065"/>
            <a:ext cx="4482341" cy="4525963"/>
          </a:xfrm>
        </p:spPr>
      </p:pic>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35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ea typeface="+mj-lt"/>
                <a:cs typeface="+mj-lt"/>
              </a:rPr>
              <a:t>Reflections </a:t>
            </a:r>
            <a:endParaRPr lang="en-US"/>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xmlns="" id="{9704DF92-AC7A-4898-B855-390A6E81004C}"/>
              </a:ext>
            </a:extLst>
          </p:cNvPr>
          <p:cNvPicPr>
            <a:picLocks noGrp="1" noChangeAspect="1"/>
          </p:cNvPicPr>
          <p:nvPr>
            <p:ph idx="1"/>
          </p:nvPr>
        </p:nvPicPr>
        <p:blipFill>
          <a:blip r:embed="rId4"/>
          <a:stretch>
            <a:fillRect/>
          </a:stretch>
        </p:blipFill>
        <p:spPr>
          <a:xfrm>
            <a:off x="1180900" y="1327031"/>
            <a:ext cx="6422766" cy="4799132"/>
          </a:xfrm>
        </p:spPr>
      </p:pic>
    </p:spTree>
    <p:extLst>
      <p:ext uri="{BB962C8B-B14F-4D97-AF65-F5344CB8AC3E}">
        <p14:creationId xmlns:p14="http://schemas.microsoft.com/office/powerpoint/2010/main" val="276724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Overview of Talk</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r>
              <a:rPr lang="en-GB"/>
              <a:t>Background Context </a:t>
            </a:r>
          </a:p>
          <a:p>
            <a:r>
              <a:rPr lang="en-GB"/>
              <a:t>Examples of FB practices</a:t>
            </a:r>
          </a:p>
          <a:p>
            <a:r>
              <a:rPr lang="en-GB"/>
              <a:t>Project aims</a:t>
            </a:r>
          </a:p>
          <a:p>
            <a:r>
              <a:rPr lang="en-GB"/>
              <a:t>Methodology</a:t>
            </a:r>
          </a:p>
          <a:p>
            <a:pPr lvl="1"/>
            <a:r>
              <a:rPr lang="en-GB"/>
              <a:t>Study design process; participants; data-gathering procedures(s); adaptations  </a:t>
            </a:r>
          </a:p>
          <a:p>
            <a:r>
              <a:rPr lang="en-GB"/>
              <a:t>Findings &amp; discussion</a:t>
            </a:r>
          </a:p>
          <a:p>
            <a:r>
              <a:rPr lang="en-GB"/>
              <a:t>Staff-student reflections </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902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ea typeface="+mj-lt"/>
                <a:cs typeface="+mj-lt"/>
              </a:rPr>
              <a:t>Reflections </a:t>
            </a:r>
            <a:endParaRPr lang="en-US"/>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 close up of text on a whiteboard&#10;&#10;Description automatically generated">
            <a:extLst>
              <a:ext uri="{FF2B5EF4-FFF2-40B4-BE49-F238E27FC236}">
                <a16:creationId xmlns:a16="http://schemas.microsoft.com/office/drawing/2014/main" xmlns="" id="{15AE33C3-F380-46F5-BC13-018F67B21802}"/>
              </a:ext>
            </a:extLst>
          </p:cNvPr>
          <p:cNvPicPr>
            <a:picLocks noGrp="1" noChangeAspect="1"/>
          </p:cNvPicPr>
          <p:nvPr>
            <p:ph idx="1"/>
          </p:nvPr>
        </p:nvPicPr>
        <p:blipFill>
          <a:blip r:embed="rId4"/>
          <a:stretch>
            <a:fillRect/>
          </a:stretch>
        </p:blipFill>
        <p:spPr>
          <a:xfrm>
            <a:off x="217985" y="1600200"/>
            <a:ext cx="7974786" cy="4827887"/>
          </a:xfrm>
        </p:spPr>
      </p:pic>
    </p:spTree>
    <p:extLst>
      <p:ext uri="{BB962C8B-B14F-4D97-AF65-F5344CB8AC3E}">
        <p14:creationId xmlns:p14="http://schemas.microsoft.com/office/powerpoint/2010/main" val="1389155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7">
            <a:extLst>
              <a:ext uri="{FF2B5EF4-FFF2-40B4-BE49-F238E27FC236}">
                <a16:creationId xmlns:a16="http://schemas.microsoft.com/office/drawing/2014/main" xmlns="" id="{8A2D1F6B-7D33-4DD3-9F02-3E7B66CA97DA}"/>
              </a:ext>
            </a:extLst>
          </p:cNvPr>
          <p:cNvGraphicFramePr>
            <a:graphicFrameLocks noGrp="1"/>
          </p:cNvGraphicFramePr>
          <p:nvPr>
            <p:ph idx="1"/>
            <p:extLst>
              <p:ext uri="{D42A27DB-BD31-4B8C-83A1-F6EECF244321}">
                <p14:modId xmlns:p14="http://schemas.microsoft.com/office/powerpoint/2010/main" val="11559330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4686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sz="3200">
                <a:cs typeface="Calibri"/>
              </a:rPr>
              <a:t>Conclusion</a:t>
            </a:r>
            <a:r>
              <a:rPr lang="en-GB">
                <a:cs typeface="Calibri"/>
              </a:rPr>
              <a:t> </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fontScale="92500" lnSpcReduction="10000"/>
          </a:bodyPr>
          <a:lstStyle/>
          <a:p>
            <a:endParaRPr lang="en-GB">
              <a:ea typeface="+mn-lt"/>
              <a:cs typeface="+mn-lt"/>
            </a:endParaRPr>
          </a:p>
          <a:p>
            <a:r>
              <a:rPr lang="en-GB">
                <a:ea typeface="+mn-lt"/>
                <a:cs typeface="+mn-lt"/>
              </a:rPr>
              <a:t>Insight into students' perceptions of feedback </a:t>
            </a:r>
            <a:endParaRPr lang="en-US">
              <a:ea typeface="+mn-lt"/>
              <a:cs typeface="+mn-lt"/>
            </a:endParaRPr>
          </a:p>
          <a:p>
            <a:r>
              <a:rPr lang="en-GB">
                <a:ea typeface="+mn-lt"/>
                <a:cs typeface="+mn-lt"/>
              </a:rPr>
              <a:t>Better understanding of which aspects of feedback work and which do not </a:t>
            </a:r>
            <a:endParaRPr lang="en-US">
              <a:ea typeface="+mn-lt"/>
              <a:cs typeface="+mn-lt"/>
            </a:endParaRPr>
          </a:p>
          <a:p>
            <a:r>
              <a:rPr lang="en-GB">
                <a:ea typeface="+mn-lt"/>
                <a:cs typeface="+mn-lt"/>
              </a:rPr>
              <a:t>Identified areas for further investigation to further improve feedback </a:t>
            </a:r>
          </a:p>
          <a:p>
            <a:r>
              <a:rPr lang="en-GB">
                <a:ea typeface="+mn-lt"/>
                <a:cs typeface="+mn-lt"/>
              </a:rPr>
              <a:t>Learning experience: staff-student partnership </a:t>
            </a:r>
          </a:p>
          <a:p>
            <a:r>
              <a:rPr lang="en-GB">
                <a:cs typeface="Calibri"/>
              </a:rPr>
              <a:t>Challenge our (teachers') assumptions of what effective feedback is </a:t>
            </a:r>
          </a:p>
          <a:p>
            <a:pPr marL="0" indent="0">
              <a:buNone/>
            </a:pPr>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E01CA-2CB0-484A-9B51-4B697C2AE88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D48A7FF-80B0-41C7-999C-29F14C1B8D45}"/>
              </a:ext>
            </a:extLst>
          </p:cNvPr>
          <p:cNvSpPr>
            <a:spLocks noGrp="1"/>
          </p:cNvSpPr>
          <p:nvPr>
            <p:ph idx="1"/>
          </p:nvPr>
        </p:nvSpPr>
        <p:spPr/>
        <p:txBody>
          <a:bodyPr/>
          <a:lstStyle/>
          <a:p>
            <a:r>
              <a:rPr lang="en-GB"/>
              <a:t>If you have questions and/or would like further information on any of the points we have discussed, please contact us at:</a:t>
            </a:r>
          </a:p>
          <a:p>
            <a:endParaRPr lang="en-GB"/>
          </a:p>
          <a:p>
            <a:pPr marL="0" indent="0">
              <a:buNone/>
            </a:pPr>
            <a:r>
              <a:rPr lang="en-GB">
                <a:hlinkClick r:id="rId3"/>
              </a:rPr>
              <a:t>Carole.MacDiarmid@Glasgow.ac.uk</a:t>
            </a:r>
            <a:endParaRPr lang="en-GB"/>
          </a:p>
          <a:p>
            <a:pPr marL="0" indent="0">
              <a:buNone/>
            </a:pPr>
            <a:r>
              <a:rPr lang="en-GB">
                <a:hlinkClick r:id="rId4"/>
              </a:rPr>
              <a:t>Aneta.Marren@Glasgow.ac.uk</a:t>
            </a:r>
            <a:endParaRPr lang="en-GB"/>
          </a:p>
          <a:p>
            <a:pPr marL="0" indent="0">
              <a:buNone/>
            </a:pPr>
            <a:r>
              <a:rPr lang="en-GB"/>
              <a:t>English for Academic Study, SMLC.</a:t>
            </a:r>
          </a:p>
        </p:txBody>
      </p:sp>
      <p:pic>
        <p:nvPicPr>
          <p:cNvPr id="5" name="Picture 10" descr="UoG_keyline_regular_lockup.eps">
            <a:extLst>
              <a:ext uri="{FF2B5EF4-FFF2-40B4-BE49-F238E27FC236}">
                <a16:creationId xmlns:a16="http://schemas.microsoft.com/office/drawing/2014/main" xmlns="" id="{29AAC763-AD70-4D8B-9A7F-851508A197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331559"/>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671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cs typeface="Calibri"/>
              </a:rPr>
              <a:t>References </a:t>
            </a: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fontScale="40000" lnSpcReduction="20000"/>
          </a:bodyPr>
          <a:lstStyle/>
          <a:p>
            <a:pPr hangingPunct="0"/>
            <a:endParaRPr lang="en-GB"/>
          </a:p>
          <a:p>
            <a:pPr lvl="0" hangingPunct="0"/>
            <a:r>
              <a:rPr lang="en-GB"/>
              <a:t>Agricola, B.T., Prins, F.J. and Sluijsmans, D.M. (2020). Impact of feedback request forms and verbal feedback on higher education students’ feedback perception, self-efficacy, and motivation. </a:t>
            </a:r>
            <a:r>
              <a:rPr lang="en-GB" i="1"/>
              <a:t>Assessment in Education: Principles, Policy &amp; Practice</a:t>
            </a:r>
            <a:r>
              <a:rPr lang="en-GB"/>
              <a:t>, </a:t>
            </a:r>
            <a:r>
              <a:rPr lang="en-GB" i="1"/>
              <a:t>27</a:t>
            </a:r>
            <a:r>
              <a:rPr lang="en-GB"/>
              <a:t>(1), 6-25.</a:t>
            </a:r>
          </a:p>
          <a:p>
            <a:pPr lvl="0" hangingPunct="0"/>
            <a:r>
              <a:rPr lang="en-GB"/>
              <a:t>Biggs, J. B., &amp; Tang, C. S (2011). </a:t>
            </a:r>
            <a:r>
              <a:rPr lang="en-GB" i="1"/>
              <a:t>Teaching for quality learning at university: What the student does</a:t>
            </a:r>
            <a:r>
              <a:rPr lang="en-GB"/>
              <a:t> (Fourth ed.). Maidenhead: McGraw-Hill/Society for Research into Higher Education/Open University Press.</a:t>
            </a:r>
          </a:p>
          <a:p>
            <a:pPr lvl="0" hangingPunct="0"/>
            <a:r>
              <a:rPr lang="en-GB"/>
              <a:t>Black, P., &amp; </a:t>
            </a:r>
            <a:r>
              <a:rPr lang="en-GB" err="1"/>
              <a:t>Wiliam</a:t>
            </a:r>
            <a:r>
              <a:rPr lang="en-GB"/>
              <a:t>, D. (2018). Classroom assessment and pedagogy.</a:t>
            </a:r>
            <a:r>
              <a:rPr lang="en-GB" i="1"/>
              <a:t> Assessment in Education : Principles, Policy &amp; Practice, 25</a:t>
            </a:r>
            <a:r>
              <a:rPr lang="en-GB"/>
              <a:t>(6), 551-575. </a:t>
            </a:r>
          </a:p>
          <a:p>
            <a:pPr lvl="0" hangingPunct="0"/>
            <a:r>
              <a:rPr lang="en-GB"/>
              <a:t>Brookfield, S.D. (2017). </a:t>
            </a:r>
            <a:r>
              <a:rPr lang="en-GB" i="1"/>
              <a:t>Becoming a critically reflective teacher</a:t>
            </a:r>
            <a:r>
              <a:rPr lang="en-GB"/>
              <a:t>. John Wiley &amp; Sons.</a:t>
            </a:r>
          </a:p>
          <a:p>
            <a:pPr lvl="0" hangingPunct="0"/>
            <a:r>
              <a:rPr lang="en-GB"/>
              <a:t>Carless, D. (2006). Differing perceptions in the feedback process. </a:t>
            </a:r>
            <a:r>
              <a:rPr lang="en-GB" i="1"/>
              <a:t>Studies in Higher Education</a:t>
            </a:r>
            <a:r>
              <a:rPr lang="en-GB"/>
              <a:t>, </a:t>
            </a:r>
            <a:r>
              <a:rPr lang="en-GB" i="1"/>
              <a:t>31</a:t>
            </a:r>
            <a:r>
              <a:rPr lang="en-GB"/>
              <a:t>(2), 219-233.</a:t>
            </a:r>
          </a:p>
          <a:p>
            <a:pPr lvl="0" hangingPunct="0"/>
            <a:r>
              <a:rPr lang="en-GB"/>
              <a:t>Gibbs, G and Simpson, C. (2004). Conditions under which assessment supports students' learning. </a:t>
            </a:r>
            <a:r>
              <a:rPr lang="en-GB" i="1"/>
              <a:t>Learning and Teaching in Higher Education, </a:t>
            </a:r>
            <a:r>
              <a:rPr lang="en-GB"/>
              <a:t>1, 3-31. </a:t>
            </a:r>
          </a:p>
          <a:p>
            <a:pPr lvl="0" hangingPunct="0"/>
            <a:r>
              <a:rPr lang="en-US" err="1"/>
              <a:t>Iantaffi</a:t>
            </a:r>
            <a:r>
              <a:rPr lang="en-US"/>
              <a:t>, A. (2012). Travelling along ‘rivers of experience’: Personal construct psychology and visual metaphors in research. In </a:t>
            </a:r>
            <a:r>
              <a:rPr lang="en-US" err="1"/>
              <a:t>Reavey</a:t>
            </a:r>
            <a:r>
              <a:rPr lang="en-US"/>
              <a:t>, P (ed.) </a:t>
            </a:r>
            <a:r>
              <a:rPr lang="en-US" i="1"/>
              <a:t>Visual Methods in Psychology, pp. 271-283</a:t>
            </a:r>
            <a:r>
              <a:rPr lang="en-US"/>
              <a:t>. Sussex: Psychology Press.</a:t>
            </a:r>
          </a:p>
          <a:p>
            <a:pPr lvl="0" hangingPunct="0"/>
            <a:r>
              <a:rPr lang="en-GB"/>
              <a:t>Nicol, D., Thomson, A., &amp; Breslin, C. (2013;2014;). Rethinking feedback practices in higher education: A peer review perspective.</a:t>
            </a:r>
            <a:r>
              <a:rPr lang="en-GB" i="1"/>
              <a:t> Assessment and Evaluation in Higher Education, 39</a:t>
            </a:r>
            <a:r>
              <a:rPr lang="en-GB"/>
              <a:t>(1), 102-122</a:t>
            </a:r>
          </a:p>
          <a:p>
            <a:pPr lvl="0" hangingPunct="0"/>
            <a:r>
              <a:rPr lang="en-US"/>
              <a:t>Weaver, M. (2006). Do students value feedback? Students’ perception of tutors’ written response. </a:t>
            </a:r>
            <a:r>
              <a:rPr lang="en-US" i="1"/>
              <a:t>Assessment &amp; Evaluation in Higher Education,</a:t>
            </a:r>
            <a:r>
              <a:rPr lang="en-US"/>
              <a:t> 31(3), 379-94.</a:t>
            </a:r>
            <a:endParaRPr lang="en-GB"/>
          </a:p>
          <a:p>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94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Context </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lstStyle/>
          <a:p>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xmlns="" id="{233A6F1A-6156-4349-A107-8D36DFA5F5A2}"/>
              </a:ext>
            </a:extLst>
          </p:cNvPr>
          <p:cNvGraphicFramePr>
            <a:graphicFrameLocks noGrp="1"/>
          </p:cNvGraphicFramePr>
          <p:nvPr>
            <p:extLst>
              <p:ext uri="{D42A27DB-BD31-4B8C-83A1-F6EECF244321}">
                <p14:modId xmlns:p14="http://schemas.microsoft.com/office/powerpoint/2010/main" val="2525004365"/>
              </p:ext>
            </p:extLst>
          </p:nvPr>
        </p:nvGraphicFramePr>
        <p:xfrm>
          <a:off x="1310640" y="2132965"/>
          <a:ext cx="6096000" cy="393021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1767071144"/>
                    </a:ext>
                  </a:extLst>
                </a:gridCol>
                <a:gridCol w="3048000">
                  <a:extLst>
                    <a:ext uri="{9D8B030D-6E8A-4147-A177-3AD203B41FA5}">
                      <a16:colId xmlns:a16="http://schemas.microsoft.com/office/drawing/2014/main" xmlns="" val="836864359"/>
                    </a:ext>
                  </a:extLst>
                </a:gridCol>
              </a:tblGrid>
              <a:tr h="2101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t>MSc TESOL </a:t>
                      </a:r>
                    </a:p>
                    <a:p>
                      <a:pPr algn="ctr"/>
                      <a:endParaRPr lang="en-GB"/>
                    </a:p>
                  </a:txBody>
                  <a:tcPr/>
                </a:tc>
                <a:tc>
                  <a:txBody>
                    <a:bodyPr/>
                    <a:lstStyle/>
                    <a:p>
                      <a:pPr algn="ctr"/>
                      <a:r>
                        <a:rPr lang="en-GB" b="1"/>
                        <a:t>MEd TESOL </a:t>
                      </a:r>
                    </a:p>
                    <a:p>
                      <a:pPr algn="ctr"/>
                      <a:endParaRPr lang="en-GB"/>
                    </a:p>
                    <a:p>
                      <a:pPr algn="ctr"/>
                      <a:endParaRPr lang="en-GB"/>
                    </a:p>
                  </a:txBody>
                  <a:tcPr/>
                </a:tc>
                <a:extLst>
                  <a:ext uri="{0D108BD9-81ED-4DB2-BD59-A6C34878D82A}">
                    <a16:rowId xmlns:a16="http://schemas.microsoft.com/office/drawing/2014/main" xmlns="" val="1913507101"/>
                  </a:ext>
                </a:extLst>
              </a:tr>
              <a:tr h="259080">
                <a:tc>
                  <a:txBody>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Small-medium PGT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40 + students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New to TESOL </a:t>
                      </a:r>
                    </a:p>
                    <a:p>
                      <a:pPr algn="ct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Small PGT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t>15</a:t>
                      </a:r>
                      <a:r>
                        <a:rPr lang="en-GB"/>
                        <a:t> - 20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t>Experienced in TESOL</a:t>
                      </a:r>
                    </a:p>
                  </a:txBody>
                  <a:tcPr/>
                </a:tc>
                <a:extLst>
                  <a:ext uri="{0D108BD9-81ED-4DB2-BD59-A6C34878D82A}">
                    <a16:rowId xmlns:a16="http://schemas.microsoft.com/office/drawing/2014/main" xmlns="" val="2056930317"/>
                  </a:ext>
                </a:extLst>
              </a:tr>
              <a:tr h="2590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Some shared courses; some specific </a:t>
                      </a:r>
                    </a:p>
                    <a:p>
                      <a:pPr algn="ctr"/>
                      <a:r>
                        <a:rPr lang="en-GB" dirty="0"/>
                        <a:t>1-year intensive for most, all new to PGT</a:t>
                      </a:r>
                    </a:p>
                  </a:txBody>
                  <a:tcPr/>
                </a:tc>
                <a:tc hMerge="1">
                  <a:txBody>
                    <a:bodyPr/>
                    <a:lstStyle/>
                    <a:p>
                      <a:endParaRPr lang="en-GB"/>
                    </a:p>
                  </a:txBody>
                  <a:tcPr/>
                </a:tc>
                <a:extLst>
                  <a:ext uri="{0D108BD9-81ED-4DB2-BD59-A6C34878D82A}">
                    <a16:rowId xmlns:a16="http://schemas.microsoft.com/office/drawing/2014/main" xmlns="" val="972444831"/>
                  </a:ext>
                </a:extLst>
              </a:tr>
            </a:tbl>
          </a:graphicData>
        </a:graphic>
      </p:graphicFrame>
      <p:pic>
        <p:nvPicPr>
          <p:cNvPr id="7" name="Picture 6">
            <a:extLst>
              <a:ext uri="{FF2B5EF4-FFF2-40B4-BE49-F238E27FC236}">
                <a16:creationId xmlns:a16="http://schemas.microsoft.com/office/drawing/2014/main" xmlns="" id="{51181B15-4F2A-4B9B-9BFB-660DFD1A613B}"/>
              </a:ext>
            </a:extLst>
          </p:cNvPr>
          <p:cNvPicPr>
            <a:picLocks noChangeAspect="1"/>
          </p:cNvPicPr>
          <p:nvPr/>
        </p:nvPicPr>
        <p:blipFill>
          <a:blip r:embed="rId4"/>
          <a:stretch>
            <a:fillRect/>
          </a:stretch>
        </p:blipFill>
        <p:spPr>
          <a:xfrm>
            <a:off x="1661160" y="2748915"/>
            <a:ext cx="2440305" cy="1360170"/>
          </a:xfrm>
          <a:prstGeom prst="rect">
            <a:avLst/>
          </a:prstGeom>
        </p:spPr>
      </p:pic>
      <p:pic>
        <p:nvPicPr>
          <p:cNvPr id="9" name="Picture 8">
            <a:extLst>
              <a:ext uri="{FF2B5EF4-FFF2-40B4-BE49-F238E27FC236}">
                <a16:creationId xmlns:a16="http://schemas.microsoft.com/office/drawing/2014/main" xmlns="" id="{0FD13A8B-7A56-48C6-9830-76077AFF1132}"/>
              </a:ext>
            </a:extLst>
          </p:cNvPr>
          <p:cNvPicPr>
            <a:picLocks noChangeAspect="1"/>
          </p:cNvPicPr>
          <p:nvPr/>
        </p:nvPicPr>
        <p:blipFill>
          <a:blip r:embed="rId5"/>
          <a:stretch>
            <a:fillRect/>
          </a:stretch>
        </p:blipFill>
        <p:spPr>
          <a:xfrm>
            <a:off x="4724403" y="2748915"/>
            <a:ext cx="2606037" cy="1360170"/>
          </a:xfrm>
          <a:prstGeom prst="rect">
            <a:avLst/>
          </a:prstGeom>
        </p:spPr>
      </p:pic>
      <p:pic>
        <p:nvPicPr>
          <p:cNvPr id="10" name="Picture 9">
            <a:extLst>
              <a:ext uri="{FF2B5EF4-FFF2-40B4-BE49-F238E27FC236}">
                <a16:creationId xmlns:a16="http://schemas.microsoft.com/office/drawing/2014/main" xmlns="" id="{5CAA7AED-3F39-4BBF-B0F4-BB753645B502}"/>
              </a:ext>
            </a:extLst>
          </p:cNvPr>
          <p:cNvPicPr>
            <a:picLocks noChangeAspect="1"/>
          </p:cNvPicPr>
          <p:nvPr/>
        </p:nvPicPr>
        <p:blipFill>
          <a:blip r:embed="rId6"/>
          <a:stretch>
            <a:fillRect/>
          </a:stretch>
        </p:blipFill>
        <p:spPr>
          <a:xfrm>
            <a:off x="4724403" y="2474278"/>
            <a:ext cx="2606037" cy="723900"/>
          </a:xfrm>
          <a:prstGeom prst="rect">
            <a:avLst/>
          </a:prstGeom>
        </p:spPr>
      </p:pic>
      <p:pic>
        <p:nvPicPr>
          <p:cNvPr id="11" name="Picture 10">
            <a:extLst>
              <a:ext uri="{FF2B5EF4-FFF2-40B4-BE49-F238E27FC236}">
                <a16:creationId xmlns:a16="http://schemas.microsoft.com/office/drawing/2014/main" xmlns="" id="{B1130B77-6B8B-4435-B642-D0D189E1BE99}"/>
              </a:ext>
            </a:extLst>
          </p:cNvPr>
          <p:cNvPicPr>
            <a:picLocks noChangeAspect="1"/>
          </p:cNvPicPr>
          <p:nvPr/>
        </p:nvPicPr>
        <p:blipFill>
          <a:blip r:embed="rId7"/>
          <a:stretch>
            <a:fillRect/>
          </a:stretch>
        </p:blipFill>
        <p:spPr>
          <a:xfrm>
            <a:off x="1524000" y="2514918"/>
            <a:ext cx="2676531" cy="733425"/>
          </a:xfrm>
          <a:prstGeom prst="rect">
            <a:avLst/>
          </a:prstGeom>
        </p:spPr>
      </p:pic>
    </p:spTree>
    <p:extLst>
      <p:ext uri="{BB962C8B-B14F-4D97-AF65-F5344CB8AC3E}">
        <p14:creationId xmlns:p14="http://schemas.microsoft.com/office/powerpoint/2010/main" val="412727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On Feedback</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vert="horz" lIns="91440" tIns="45720" rIns="91440" bIns="45720" rtlCol="0" anchor="t">
            <a:normAutofit/>
          </a:bodyPr>
          <a:lstStyle/>
          <a:p>
            <a:pPr marL="0" indent="0">
              <a:buNone/>
            </a:pPr>
            <a:r>
              <a:rPr lang="en-GB"/>
              <a:t> </a:t>
            </a:r>
          </a:p>
          <a:p>
            <a:pPr marL="0" indent="0">
              <a:buNone/>
            </a:pPr>
            <a:r>
              <a:rPr lang="en-GB"/>
              <a:t>‘Feedback is an essential component in the learning cycle, providing for reflection and development’ (Weaver, 2006, p.379)</a:t>
            </a:r>
            <a:endParaRPr lang="en-GB">
              <a:cs typeface="Calibri"/>
            </a:endParaRPr>
          </a:p>
          <a:p>
            <a:pPr marL="0" indent="0">
              <a:buNone/>
            </a:pPr>
            <a:endParaRPr lang="en-GB"/>
          </a:p>
          <a:p>
            <a:pPr marL="0" indent="0">
              <a:buNone/>
            </a:pPr>
            <a:r>
              <a:rPr lang="en-GB"/>
              <a:t>Feedback on learning and for learning (see, for example, Black &amp; Wiliam, 2018)</a:t>
            </a:r>
          </a:p>
          <a:p>
            <a:pPr marL="0" indent="0">
              <a:buNone/>
            </a:pPr>
            <a:endParaRPr lang="en-GB"/>
          </a:p>
          <a:p>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78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r>
              <a:rPr lang="en-GB"/>
              <a:t/>
            </a:r>
            <a:br>
              <a:rPr lang="en-GB"/>
            </a:br>
            <a:r>
              <a:rPr lang="en-GB"/>
              <a:t>Our Feedback Practices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a:bodyPr>
          <a:lstStyle/>
          <a:p>
            <a:pPr marL="0" indent="0">
              <a:buNone/>
            </a:pPr>
            <a:r>
              <a:rPr lang="en-GB"/>
              <a:t>Making assessment and feedback transparent </a:t>
            </a:r>
          </a:p>
          <a:p>
            <a:r>
              <a:rPr lang="en-GB"/>
              <a:t>Making constructive alignment visible (Biggs &amp; Tang, 2011)</a:t>
            </a:r>
          </a:p>
          <a:p>
            <a:r>
              <a:rPr lang="en-GB"/>
              <a:t>Scaffolding through assessment familiarisation tasks (workshops, exemplars, online resources)</a:t>
            </a:r>
          </a:p>
          <a:p>
            <a:r>
              <a:rPr lang="en-GB"/>
              <a:t>Promoting engagement with tasks &amp; learning (Gibbs &amp; Simpson, 2004)</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n object&#10;&#10;Description automatically generated">
            <a:extLst>
              <a:ext uri="{FF2B5EF4-FFF2-40B4-BE49-F238E27FC236}">
                <a16:creationId xmlns:a16="http://schemas.microsoft.com/office/drawing/2014/main" xmlns="" id="{4F617190-5A3F-4FA1-B340-C9808ED56405}"/>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7146706" y="5699441"/>
            <a:ext cx="1997294" cy="1143001"/>
          </a:xfrm>
          <a:prstGeom prst="rect">
            <a:avLst/>
          </a:prstGeom>
        </p:spPr>
      </p:pic>
    </p:spTree>
    <p:extLst>
      <p:ext uri="{BB962C8B-B14F-4D97-AF65-F5344CB8AC3E}">
        <p14:creationId xmlns:p14="http://schemas.microsoft.com/office/powerpoint/2010/main" val="395890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r>
              <a:rPr lang="en-GB"/>
              <a:t/>
            </a:r>
            <a:br>
              <a:rPr lang="en-GB"/>
            </a:br>
            <a:r>
              <a:rPr lang="en-GB"/>
              <a:t>Feedback Practices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a:xfrm>
            <a:off x="457200" y="1461359"/>
            <a:ext cx="8229600" cy="4925373"/>
          </a:xfrm>
        </p:spPr>
        <p:txBody>
          <a:bodyPr vert="horz" lIns="91440" tIns="45720" rIns="91440" bIns="45720" rtlCol="0" anchor="t">
            <a:normAutofit/>
          </a:bodyPr>
          <a:lstStyle/>
          <a:p>
            <a:r>
              <a:rPr lang="en-GB"/>
              <a:t>Typical familiarisation process</a:t>
            </a:r>
          </a:p>
          <a:p>
            <a:endParaRPr lang="en-GB"/>
          </a:p>
          <a:p>
            <a:pPr marL="0" indent="0">
              <a:buNone/>
            </a:pPr>
            <a:endParaRPr lang="en-GB"/>
          </a:p>
          <a:p>
            <a:endParaRPr lang="en-GB"/>
          </a:p>
          <a:p>
            <a:r>
              <a:rPr lang="en-GB"/>
              <a:t>Workshop or ‘Moodle book’</a:t>
            </a:r>
            <a:endParaRPr lang="en-GB">
              <a:cs typeface="Calibri"/>
            </a:endParaRP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xmlns="" id="{4C1321BD-8332-46EB-B3F8-B3E2D38DF654}"/>
              </a:ext>
            </a:extLst>
          </p:cNvPr>
          <p:cNvGraphicFramePr/>
          <p:nvPr>
            <p:extLst>
              <p:ext uri="{D42A27DB-BD31-4B8C-83A1-F6EECF244321}">
                <p14:modId xmlns:p14="http://schemas.microsoft.com/office/powerpoint/2010/main" val="3938583961"/>
              </p:ext>
            </p:extLst>
          </p:nvPr>
        </p:nvGraphicFramePr>
        <p:xfrm>
          <a:off x="872197" y="2110155"/>
          <a:ext cx="6583680" cy="1318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xmlns="" id="{D8343AC6-79EF-465E-982A-A2828C1F348C}"/>
              </a:ext>
            </a:extLst>
          </p:cNvPr>
          <p:cNvPicPr>
            <a:picLocks noChangeAspect="1"/>
          </p:cNvPicPr>
          <p:nvPr/>
        </p:nvPicPr>
        <p:blipFill>
          <a:blip r:embed="rId9"/>
          <a:stretch>
            <a:fillRect/>
          </a:stretch>
        </p:blipFill>
        <p:spPr>
          <a:xfrm>
            <a:off x="5743135" y="3628770"/>
            <a:ext cx="2799471" cy="590550"/>
          </a:xfrm>
          <a:prstGeom prst="rect">
            <a:avLst/>
          </a:prstGeom>
        </p:spPr>
      </p:pic>
    </p:spTree>
    <p:extLst>
      <p:ext uri="{BB962C8B-B14F-4D97-AF65-F5344CB8AC3E}">
        <p14:creationId xmlns:p14="http://schemas.microsoft.com/office/powerpoint/2010/main" val="401675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normAutofit fontScale="90000"/>
          </a:bodyPr>
          <a:lstStyle/>
          <a:p>
            <a:r>
              <a:rPr lang="en-GB"/>
              <a:t/>
            </a:r>
            <a:br>
              <a:rPr lang="en-GB"/>
            </a:br>
            <a:r>
              <a:rPr lang="en-GB"/>
              <a:t>Feedback Practices </a:t>
            </a:r>
            <a:br>
              <a:rPr lang="en-GB"/>
            </a:br>
            <a:endParaRPr lang="en-GB"/>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a:xfrm>
            <a:off x="457200" y="1461359"/>
            <a:ext cx="8229600" cy="4925373"/>
          </a:xfrm>
        </p:spPr>
        <p:txBody>
          <a:bodyPr vert="horz" lIns="91440" tIns="45720" rIns="91440" bIns="45720" rtlCol="0" anchor="t">
            <a:normAutofit/>
          </a:bodyPr>
          <a:lstStyle/>
          <a:p>
            <a:endParaRPr lang="en-GB"/>
          </a:p>
          <a:p>
            <a:r>
              <a:rPr lang="en-GB"/>
              <a:t>Summative overall, in-text &amp; ‘tick-box’ </a:t>
            </a:r>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5609D496-53F4-4DB3-998C-16DF87E24685}"/>
              </a:ext>
            </a:extLst>
          </p:cNvPr>
          <p:cNvPicPr>
            <a:picLocks noChangeAspect="1"/>
          </p:cNvPicPr>
          <p:nvPr/>
        </p:nvPicPr>
        <p:blipFill>
          <a:blip r:embed="rId4"/>
          <a:stretch>
            <a:fillRect/>
          </a:stretch>
        </p:blipFill>
        <p:spPr>
          <a:xfrm>
            <a:off x="919163" y="3018072"/>
            <a:ext cx="2941320" cy="1485900"/>
          </a:xfrm>
          <a:prstGeom prst="rect">
            <a:avLst/>
          </a:prstGeom>
        </p:spPr>
      </p:pic>
      <p:pic>
        <p:nvPicPr>
          <p:cNvPr id="7" name="Picture 6">
            <a:extLst>
              <a:ext uri="{FF2B5EF4-FFF2-40B4-BE49-F238E27FC236}">
                <a16:creationId xmlns:a16="http://schemas.microsoft.com/office/drawing/2014/main" xmlns="" id="{2F054155-4DAC-4CC7-B1A1-79AE08F3A5AF}"/>
              </a:ext>
            </a:extLst>
          </p:cNvPr>
          <p:cNvPicPr>
            <a:picLocks noChangeAspect="1"/>
          </p:cNvPicPr>
          <p:nvPr/>
        </p:nvPicPr>
        <p:blipFill>
          <a:blip r:embed="rId5"/>
          <a:stretch>
            <a:fillRect/>
          </a:stretch>
        </p:blipFill>
        <p:spPr>
          <a:xfrm>
            <a:off x="4572000" y="2999574"/>
            <a:ext cx="2545080" cy="1318846"/>
          </a:xfrm>
          <a:prstGeom prst="rect">
            <a:avLst/>
          </a:prstGeom>
        </p:spPr>
      </p:pic>
      <p:pic>
        <p:nvPicPr>
          <p:cNvPr id="9" name="Picture 8">
            <a:extLst>
              <a:ext uri="{FF2B5EF4-FFF2-40B4-BE49-F238E27FC236}">
                <a16:creationId xmlns:a16="http://schemas.microsoft.com/office/drawing/2014/main" xmlns="" id="{F999E165-E211-4FB9-A36D-9B33897800C5}"/>
              </a:ext>
            </a:extLst>
          </p:cNvPr>
          <p:cNvPicPr>
            <a:picLocks noChangeAspect="1"/>
          </p:cNvPicPr>
          <p:nvPr/>
        </p:nvPicPr>
        <p:blipFill>
          <a:blip r:embed="rId6"/>
          <a:stretch>
            <a:fillRect/>
          </a:stretch>
        </p:blipFill>
        <p:spPr>
          <a:xfrm>
            <a:off x="1127760" y="4738213"/>
            <a:ext cx="6858000" cy="409575"/>
          </a:xfrm>
          <a:prstGeom prst="rect">
            <a:avLst/>
          </a:prstGeom>
        </p:spPr>
      </p:pic>
    </p:spTree>
    <p:extLst>
      <p:ext uri="{BB962C8B-B14F-4D97-AF65-F5344CB8AC3E}">
        <p14:creationId xmlns:p14="http://schemas.microsoft.com/office/powerpoint/2010/main" val="7803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6E7EF-41F1-47E5-9A99-136DB4202EC1}"/>
              </a:ext>
            </a:extLst>
          </p:cNvPr>
          <p:cNvSpPr>
            <a:spLocks noGrp="1"/>
          </p:cNvSpPr>
          <p:nvPr>
            <p:ph type="title"/>
          </p:nvPr>
        </p:nvSpPr>
        <p:spPr/>
        <p:txBody>
          <a:bodyPr/>
          <a:lstStyle/>
          <a:p>
            <a:r>
              <a:rPr lang="en-GB"/>
              <a:t>            Front-loading Formative FB</a:t>
            </a:r>
          </a:p>
        </p:txBody>
      </p:sp>
      <p:sp>
        <p:nvSpPr>
          <p:cNvPr id="3" name="Content Placeholder 2">
            <a:extLst>
              <a:ext uri="{FF2B5EF4-FFF2-40B4-BE49-F238E27FC236}">
                <a16:creationId xmlns:a16="http://schemas.microsoft.com/office/drawing/2014/main" xmlns="" id="{0982A123-A820-4BCC-9B65-19CC4125CE31}"/>
              </a:ext>
            </a:extLst>
          </p:cNvPr>
          <p:cNvSpPr>
            <a:spLocks noGrp="1"/>
          </p:cNvSpPr>
          <p:nvPr>
            <p:ph idx="1"/>
          </p:nvPr>
        </p:nvSpPr>
        <p:spPr/>
        <p:txBody>
          <a:bodyPr>
            <a:normAutofit fontScale="85000" lnSpcReduction="20000"/>
          </a:bodyPr>
          <a:lstStyle/>
          <a:p>
            <a:pPr marL="0" indent="0">
              <a:buNone/>
            </a:pPr>
            <a:r>
              <a:rPr lang="en-GB"/>
              <a:t>Front-loading: the move to more formative FB</a:t>
            </a:r>
          </a:p>
          <a:p>
            <a:pPr marL="457200" lvl="1" indent="0">
              <a:buNone/>
            </a:pPr>
            <a:endParaRPr lang="en-GB" sz="3000"/>
          </a:p>
          <a:p>
            <a:pPr marL="457200" lvl="1" indent="0">
              <a:buNone/>
            </a:pPr>
            <a:r>
              <a:rPr lang="en-GB" sz="3000"/>
              <a:t>‘to provide feedback for the </a:t>
            </a:r>
            <a:r>
              <a:rPr lang="en-GB" sz="3000" i="1"/>
              <a:t>purpose of development</a:t>
            </a:r>
            <a:r>
              <a:rPr lang="en-GB" sz="3000"/>
              <a:t>’ (Weaver, 2006, p.382). </a:t>
            </a:r>
          </a:p>
          <a:p>
            <a:pPr marL="457200" lvl="1" indent="0">
              <a:buNone/>
            </a:pPr>
            <a:endParaRPr lang="en-GB" sz="3000"/>
          </a:p>
          <a:p>
            <a:pPr marL="457200" lvl="1" indent="0">
              <a:buNone/>
            </a:pPr>
            <a:r>
              <a:rPr lang="en-GB" sz="3000"/>
              <a:t>‘if students are to learn from feedback, they must have opportunities to construct their own meaning from the received message: they must do something with it, </a:t>
            </a:r>
            <a:r>
              <a:rPr lang="en-GB" sz="3000" i="1"/>
              <a:t>analyse it,</a:t>
            </a:r>
            <a:r>
              <a:rPr lang="en-GB" sz="3000"/>
              <a:t> </a:t>
            </a:r>
            <a:r>
              <a:rPr lang="en-GB" sz="3000" i="1"/>
              <a:t>ask questions about it, discuss it </a:t>
            </a:r>
            <a:r>
              <a:rPr lang="en-GB" sz="3000"/>
              <a:t>with others and </a:t>
            </a:r>
            <a:r>
              <a:rPr lang="en-GB" sz="3000" i="1"/>
              <a:t>connect it with prior knowledge</a:t>
            </a:r>
            <a:r>
              <a:rPr lang="en-GB" sz="3000"/>
              <a:t>’ (Nicol et al., 2013, p.102). </a:t>
            </a:r>
          </a:p>
          <a:p>
            <a:pPr marL="457200" lvl="1" indent="0">
              <a:buNone/>
            </a:pPr>
            <a:r>
              <a:rPr lang="en-GB" sz="3000"/>
              <a:t>							(Our italics) </a:t>
            </a:r>
          </a:p>
          <a:p>
            <a:pPr marL="0" indent="0">
              <a:buNone/>
            </a:pPr>
            <a:endParaRPr lang="en-GB"/>
          </a:p>
          <a:p>
            <a:pPr marL="0" indent="0">
              <a:buNone/>
            </a:pPr>
            <a:endParaRPr lang="en-GB"/>
          </a:p>
        </p:txBody>
      </p:sp>
      <p:pic>
        <p:nvPicPr>
          <p:cNvPr id="4" name="Picture 10" descr="UoG_keyline_regular_lockup.eps">
            <a:extLst>
              <a:ext uri="{FF2B5EF4-FFF2-40B4-BE49-F238E27FC236}">
                <a16:creationId xmlns:a16="http://schemas.microsoft.com/office/drawing/2014/main" xmlns="" id="{FE78BFA6-F442-448D-99A4-0ACD4639DE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30917"/>
            <a:ext cx="1838325"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67579"/>
      </p:ext>
    </p:extLst>
  </p:cSld>
  <p:clrMapOvr>
    <a:masterClrMapping/>
  </p:clrMapOvr>
</p:sld>
</file>

<file path=ppt/theme/theme1.xml><?xml version="1.0" encoding="utf-8"?>
<a:theme xmlns:a="http://schemas.openxmlformats.org/drawingml/2006/main" name="University Tower cover">
  <a:themeElements>
    <a:clrScheme name="Custom 1">
      <a:dk1>
        <a:srgbClr val="009DEC"/>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Tower cover</Template>
  <TotalTime>0</TotalTime>
  <Words>1180</Words>
  <Application>Microsoft Office PowerPoint</Application>
  <PresentationFormat>On-screen Show (4:3)</PresentationFormat>
  <Paragraphs>274</Paragraphs>
  <Slides>34</Slides>
  <Notes>34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ＭＳ Ｐゴシック</vt:lpstr>
      <vt:lpstr>Arial</vt:lpstr>
      <vt:lpstr>Calibri</vt:lpstr>
      <vt:lpstr>University Tower cover</vt:lpstr>
      <vt:lpstr>1_Office Theme</vt:lpstr>
      <vt:lpstr>TransFORMing Feedback to TransFORM Learning: Focusing on the process   13th Annual UofG Learning &amp; Teaching Conference, 2020  Aneta Marren and Carole MacDiarmid, English for Academic Study, SMLC Jiayang Chen, Xihui Ling, Iain Newman, Anny Yi-Hsuan Tsai, Xue Xue, MSc &amp; MEd TESOL students, 2019-20 </vt:lpstr>
      <vt:lpstr>The Project</vt:lpstr>
      <vt:lpstr>Overview of Talk</vt:lpstr>
      <vt:lpstr>Context </vt:lpstr>
      <vt:lpstr>On Feedback</vt:lpstr>
      <vt:lpstr> Our Feedback Practices  </vt:lpstr>
      <vt:lpstr> Feedback Practices  </vt:lpstr>
      <vt:lpstr> Feedback Practices  </vt:lpstr>
      <vt:lpstr>            Front-loading Formative FB</vt:lpstr>
      <vt:lpstr>            Front-loading Formative FB</vt:lpstr>
      <vt:lpstr>Constructive alignment flow  </vt:lpstr>
      <vt:lpstr>Constructive alignment flow  </vt:lpstr>
      <vt:lpstr>Constructive alignment flow  </vt:lpstr>
      <vt:lpstr>Constructive alignment flow  </vt:lpstr>
      <vt:lpstr>PowerPoint Presentation</vt:lpstr>
      <vt:lpstr>PowerPoint Presentation</vt:lpstr>
      <vt:lpstr>How did we do it? The process </vt:lpstr>
      <vt:lpstr>    How did we ensure that the partnership worked?</vt:lpstr>
      <vt:lpstr>Methodology </vt:lpstr>
      <vt:lpstr>Methodology </vt:lpstr>
      <vt:lpstr>Participants </vt:lpstr>
      <vt:lpstr>      What have we found out? </vt:lpstr>
      <vt:lpstr>Results</vt:lpstr>
      <vt:lpstr>         Results-Suggestions for improvement</vt:lpstr>
      <vt:lpstr>Discussion </vt:lpstr>
      <vt:lpstr>Reflections </vt:lpstr>
      <vt:lpstr>Reflections </vt:lpstr>
      <vt:lpstr>Reflections </vt:lpstr>
      <vt:lpstr>Reflections </vt:lpstr>
      <vt:lpstr>Reflections </vt:lpstr>
      <vt:lpstr>PowerPoint Presentation</vt:lpstr>
      <vt:lpstr>Conclusion </vt:lpstr>
      <vt:lpstr>PowerPoint Presentation</vt:lpstr>
      <vt:lpstr>References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2020-08-19T12:56:29Z</dcterms:created>
  <dcterms:modified xsi:type="dcterms:W3CDTF">2020-12-14T15:04:41Z</dcterms:modified>
</cp:coreProperties>
</file>