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Nelson" userId="0b875c20-28e9-419e-a16c-57cf79960496" providerId="ADAL" clId="{71B00A6B-1A53-40B8-829F-C040CB80336E}"/>
    <pc:docChg chg="undo custSel modSld">
      <pc:chgData name="Scott Nelson" userId="0b875c20-28e9-419e-a16c-57cf79960496" providerId="ADAL" clId="{71B00A6B-1A53-40B8-829F-C040CB80336E}" dt="2020-05-22T14:20:10.406" v="7" actId="14100"/>
      <pc:docMkLst>
        <pc:docMk/>
      </pc:docMkLst>
      <pc:sldChg chg="modSp mod">
        <pc:chgData name="Scott Nelson" userId="0b875c20-28e9-419e-a16c-57cf79960496" providerId="ADAL" clId="{71B00A6B-1A53-40B8-829F-C040CB80336E}" dt="2020-05-22T14:20:10.406" v="7" actId="14100"/>
        <pc:sldMkLst>
          <pc:docMk/>
          <pc:sldMk cId="1662094082" sldId="258"/>
        </pc:sldMkLst>
        <pc:spChg chg="mod">
          <ac:chgData name="Scott Nelson" userId="0b875c20-28e9-419e-a16c-57cf79960496" providerId="ADAL" clId="{71B00A6B-1A53-40B8-829F-C040CB80336E}" dt="2020-05-22T14:20:03.098" v="6" actId="14100"/>
          <ac:spMkLst>
            <pc:docMk/>
            <pc:sldMk cId="1662094082" sldId="258"/>
            <ac:spMk id="7" creationId="{08B91877-F00A-4D32-A2C6-81B54BBC8438}"/>
          </ac:spMkLst>
        </pc:spChg>
        <pc:spChg chg="mod">
          <ac:chgData name="Scott Nelson" userId="0b875c20-28e9-419e-a16c-57cf79960496" providerId="ADAL" clId="{71B00A6B-1A53-40B8-829F-C040CB80336E}" dt="2020-05-22T14:20:10.406" v="7" actId="14100"/>
          <ac:spMkLst>
            <pc:docMk/>
            <pc:sldMk cId="1662094082" sldId="258"/>
            <ac:spMk id="8" creationId="{7869649A-63E8-4A38-A6A3-BD8187D00FDC}"/>
          </ac:spMkLst>
        </pc:spChg>
        <pc:spChg chg="mod">
          <ac:chgData name="Scott Nelson" userId="0b875c20-28e9-419e-a16c-57cf79960496" providerId="ADAL" clId="{71B00A6B-1A53-40B8-829F-C040CB80336E}" dt="2020-05-22T14:18:52.334" v="3" actId="14100"/>
          <ac:spMkLst>
            <pc:docMk/>
            <pc:sldMk cId="1662094082" sldId="258"/>
            <ac:spMk id="9" creationId="{EFF1E03D-31E2-48D7-A830-5E332DE845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3E14-31CB-43A1-8C9E-306F29A8DEF9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3ECA9-BA25-4775-9CDB-BD4DD4904A5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84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6DD5F-0448-49AD-992C-3831CAF1AFA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40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2D25C7F-EF07-4345-A9D2-E6DB93C4D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1C831C53-0042-4178-9320-F1D204287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B82E4A4-2517-471E-8D29-D60FED36B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F799BAC-FD04-4E46-AE4A-59EC4F6EA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DDAB1C1-A7E7-45CC-8F9F-96A612AD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00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A8BAEE-5194-422D-8C7A-07BFB2D2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16001A3-C62F-442A-9068-70D8248C8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1233755-2AAE-4554-AC2E-AE4718CA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624D768D-5D8B-43E1-AC2B-4285F4E2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F79618D8-E755-4C9A-8B35-2CC77848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8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9352BFEB-E283-413A-869A-B16A21EE4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A6827A5-984D-4112-9E79-A993B14E6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AB15643-4561-4733-8510-9EB9689A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859940-EB4B-4151-A811-1514DEE4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D35C964-7D77-4E5D-B41C-B3990EED1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0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807244-9775-4E8B-95D3-ADB0076D7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041C8E9-1654-40B2-B613-6D2D9CBC7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33D2F3C-1340-4B20-8EEE-744CC37F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24F142D-B2D2-4FF3-B78E-7C3A9685C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4B7D289-056A-48A5-B15A-6B1D27C6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5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5554F9C-271D-4528-9C48-69865A6C2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94365E02-E05C-4749-AE99-672CAA271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B5D20DF-78F5-4042-BAE6-4CE19BAFE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8928F52-6368-426D-B630-7F44EB47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A66F405-6F09-49A5-BDB4-BB841C2FE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72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D2CFD0B-3D4F-49A5-8A0F-83253416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4352E16-8B6A-45E4-9C2B-4351437C2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88C89331-1960-4ECF-A74C-4599A3E98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0EC0223F-8CC5-4F41-B0AA-A99724215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B487DE3-9353-4D23-86A8-E260E145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8A5F9A0-6167-4898-B7FD-A25678A66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81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63A1AC0-8CC5-451C-91E3-B469C9954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7B14EBF-C705-435F-8F01-573CC3D17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2641837-DAF7-4914-BFD6-600BA906E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2A7B54D9-01EA-452F-8296-76228BC22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3EC0E8B2-E581-482F-8E85-4F18D5DB6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1035ADFD-11E7-44A9-8AF3-1549F419C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39F61B0-431A-4B6A-A696-C99D85FC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DDF96D91-F10F-43B4-9386-466ADE4F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7F457D-C6DC-4ECE-A333-FAFC4022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0463C0E9-1103-4BF0-B557-602EA6C5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53D32E1F-C729-4BC9-ABD0-971F1E8B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208B6AD5-7AE0-4D97-80D7-B0C1EAF5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36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B375A8A-275F-4493-BFB5-1ACD23D7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D23CF2C3-0803-4908-9664-2FA54677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4D85D4D7-9293-47FC-B70E-1706643D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83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1A3AA0-064E-4A4C-9ACD-D871941E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5319311-F553-458E-8F18-BE9AD08D0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075F8717-28A9-443C-B0CA-CF6D41B97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8D61F46-17C4-4237-B2DC-B75A065B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A8307DF-16E6-4E7B-BB5A-591695E1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A502A964-7686-4871-83A1-7944EADA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17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BED3CF4-F9DF-46DA-A0C0-1D8E4909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6752237-B699-48E9-AA3B-4C7EF9BD7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65FAA6A6-40F7-458B-A58D-F0C0A6299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79AC97E8-B09C-4184-9DE9-F2756A07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E784FBC-6A02-465C-A9D0-DFB9B6B3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707B80F-128C-483C-8A21-6F6CA105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0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5D63BC3-DBC7-4CAF-BA2C-69594575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54B188F7-1FAE-4A13-A1EE-3A72E77CF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28F1566-2B76-4AD5-94F7-83D8B3C99D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58F90-1505-488B-9D35-065D2789D09B}" type="datetimeFigureOut">
              <a:rPr lang="it-IT" smtClean="0"/>
              <a:t>04/06/2020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1F9A1A5-5B23-4262-B77A-5B9CB3799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B194327-28B3-465D-AEA7-F3034A761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5A1E-A8C2-47F4-BA98-8091DB5C281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07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B7040C90-1FDC-4963-B2C6-F97C56EB39EE}"/>
              </a:ext>
            </a:extLst>
          </p:cNvPr>
          <p:cNvSpPr txBox="1"/>
          <p:nvPr/>
        </p:nvSpPr>
        <p:spPr>
          <a:xfrm>
            <a:off x="445623" y="5801320"/>
            <a:ext cx="1895061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>
                <a:latin typeface="+mj-lt"/>
              </a:rPr>
              <a:t>     </a:t>
            </a:r>
            <a:endParaRPr lang="it-IT" sz="1500" b="1" dirty="0">
              <a:latin typeface="+mj-lt"/>
            </a:endParaRPr>
          </a:p>
          <a:p>
            <a:pPr algn="ctr"/>
            <a:r>
              <a:rPr lang="it-IT" sz="1500" dirty="0">
                <a:latin typeface="+mj-lt"/>
              </a:rPr>
              <a:t>           </a:t>
            </a:r>
            <a:r>
              <a:rPr lang="it-IT" sz="1500" dirty="0" smtClean="0">
                <a:latin typeface="+mj-lt"/>
              </a:rPr>
              <a:t>   </a:t>
            </a:r>
            <a:r>
              <a:rPr lang="it-IT" sz="1600" dirty="0">
                <a:latin typeface="+mj-lt"/>
              </a:rPr>
              <a:t>RT-PCR</a:t>
            </a:r>
          </a:p>
          <a:p>
            <a:r>
              <a:rPr lang="it-IT" sz="1600" dirty="0">
                <a:latin typeface="+mj-lt"/>
              </a:rPr>
              <a:t>    Serological tests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08B91877-F00A-4D32-A2C6-81B54BBC8438}"/>
              </a:ext>
            </a:extLst>
          </p:cNvPr>
          <p:cNvSpPr/>
          <p:nvPr/>
        </p:nvSpPr>
        <p:spPr>
          <a:xfrm>
            <a:off x="2827261" y="6100612"/>
            <a:ext cx="2951095" cy="18488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2">
                  <a:lumMod val="75000"/>
                  <a:shade val="67500"/>
                  <a:satMod val="115000"/>
                  <a:alpha val="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D199EEBC-756E-4B3E-B03A-F42E1A8B3FD4}"/>
              </a:ext>
            </a:extLst>
          </p:cNvPr>
          <p:cNvSpPr txBox="1"/>
          <p:nvPr/>
        </p:nvSpPr>
        <p:spPr>
          <a:xfrm>
            <a:off x="10614991" y="2372705"/>
            <a:ext cx="1325218" cy="1369606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it-IT" sz="1300" dirty="0">
              <a:latin typeface="+mj-lt"/>
            </a:endParaRPr>
          </a:p>
          <a:p>
            <a:r>
              <a:rPr lang="it-IT" sz="1300" dirty="0">
                <a:latin typeface="+mj-lt"/>
              </a:rPr>
              <a:t>Symptoms</a:t>
            </a:r>
          </a:p>
          <a:p>
            <a:r>
              <a:rPr lang="it-IT" sz="1300" dirty="0">
                <a:latin typeface="+mj-lt"/>
              </a:rPr>
              <a:t>Viral load</a:t>
            </a:r>
          </a:p>
          <a:p>
            <a:r>
              <a:rPr lang="it-IT" sz="1300" dirty="0">
                <a:latin typeface="+mj-lt"/>
              </a:rPr>
              <a:t>IgM</a:t>
            </a:r>
          </a:p>
          <a:p>
            <a:r>
              <a:rPr lang="it-IT" sz="1300" dirty="0">
                <a:latin typeface="+mj-lt"/>
              </a:rPr>
              <a:t>IgG</a:t>
            </a:r>
          </a:p>
          <a:p>
            <a:endParaRPr lang="it-IT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xmlns="" id="{64C95ADF-7FD0-483C-9B20-E783324C2499}"/>
              </a:ext>
            </a:extLst>
          </p:cNvPr>
          <p:cNvCxnSpPr>
            <a:cxnSpLocks/>
          </p:cNvCxnSpPr>
          <p:nvPr/>
        </p:nvCxnSpPr>
        <p:spPr>
          <a:xfrm>
            <a:off x="11476383" y="3114261"/>
            <a:ext cx="3445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xmlns="" id="{706B048F-2B03-44A7-84B1-B10EE5B2791E}"/>
              </a:ext>
            </a:extLst>
          </p:cNvPr>
          <p:cNvCxnSpPr>
            <a:cxnSpLocks/>
          </p:cNvCxnSpPr>
          <p:nvPr/>
        </p:nvCxnSpPr>
        <p:spPr>
          <a:xfrm>
            <a:off x="11476383" y="3306418"/>
            <a:ext cx="3445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xmlns="" id="{15021799-F57B-48BD-AADB-EA361EB03A46}"/>
              </a:ext>
            </a:extLst>
          </p:cNvPr>
          <p:cNvCxnSpPr>
            <a:cxnSpLocks/>
          </p:cNvCxnSpPr>
          <p:nvPr/>
        </p:nvCxnSpPr>
        <p:spPr>
          <a:xfrm>
            <a:off x="11476383" y="2908853"/>
            <a:ext cx="344556" cy="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xmlns="" id="{8B5D7546-444A-4151-97F7-BC4ECEBE2221}"/>
              </a:ext>
            </a:extLst>
          </p:cNvPr>
          <p:cNvCxnSpPr>
            <a:cxnSpLocks/>
          </p:cNvCxnSpPr>
          <p:nvPr/>
        </p:nvCxnSpPr>
        <p:spPr>
          <a:xfrm>
            <a:off x="11476383" y="2723321"/>
            <a:ext cx="3445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3D8F3A7B-841D-4DB7-974E-FBA5C7F312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327" y="2293186"/>
            <a:ext cx="1512224" cy="812495"/>
          </a:xfrm>
          <a:prstGeom prst="rect">
            <a:avLst/>
          </a:prstGeom>
        </p:spPr>
      </p:pic>
      <p:pic>
        <p:nvPicPr>
          <p:cNvPr id="38" name="Immagine 37">
            <a:extLst>
              <a:ext uri="{FF2B5EF4-FFF2-40B4-BE49-F238E27FC236}">
                <a16:creationId xmlns:a16="http://schemas.microsoft.com/office/drawing/2014/main" xmlns="" id="{BC5B1B27-5171-4FFE-B2D0-FF3D79F705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302" y="1537811"/>
            <a:ext cx="1512224" cy="812495"/>
          </a:xfrm>
          <a:prstGeom prst="rect">
            <a:avLst/>
          </a:prstGeom>
        </p:spPr>
      </p:pic>
      <p:sp>
        <p:nvSpPr>
          <p:cNvPr id="39" name="Rettangolo 38">
            <a:extLst>
              <a:ext uri="{FF2B5EF4-FFF2-40B4-BE49-F238E27FC236}">
                <a16:creationId xmlns:a16="http://schemas.microsoft.com/office/drawing/2014/main" xmlns="" id="{26A5588E-F94C-4DD9-A0DE-4521F0CA796A}"/>
              </a:ext>
            </a:extLst>
          </p:cNvPr>
          <p:cNvSpPr/>
          <p:nvPr/>
        </p:nvSpPr>
        <p:spPr>
          <a:xfrm>
            <a:off x="1912447" y="508995"/>
            <a:ext cx="2030048" cy="588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xmlns="" id="{55B601CA-DBD7-4B03-9C8F-16B755A55957}"/>
              </a:ext>
            </a:extLst>
          </p:cNvPr>
          <p:cNvSpPr/>
          <p:nvPr/>
        </p:nvSpPr>
        <p:spPr>
          <a:xfrm>
            <a:off x="3942520" y="508662"/>
            <a:ext cx="6414031" cy="5816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Rettangolo 40">
            <a:extLst>
              <a:ext uri="{FF2B5EF4-FFF2-40B4-BE49-F238E27FC236}">
                <a16:creationId xmlns:a16="http://schemas.microsoft.com/office/drawing/2014/main" xmlns="" id="{7CBCB492-EC18-4376-B583-6FCD77FEA1FE}"/>
              </a:ext>
            </a:extLst>
          </p:cNvPr>
          <p:cNvSpPr/>
          <p:nvPr/>
        </p:nvSpPr>
        <p:spPr>
          <a:xfrm>
            <a:off x="3942514" y="1077616"/>
            <a:ext cx="6414041" cy="4052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3" name="Rettangolo 42">
            <a:extLst>
              <a:ext uri="{FF2B5EF4-FFF2-40B4-BE49-F238E27FC236}">
                <a16:creationId xmlns:a16="http://schemas.microsoft.com/office/drawing/2014/main" xmlns="" id="{4632DD12-73EC-4B3B-A83A-230981084420}"/>
              </a:ext>
            </a:extLst>
          </p:cNvPr>
          <p:cNvSpPr/>
          <p:nvPr/>
        </p:nvSpPr>
        <p:spPr>
          <a:xfrm>
            <a:off x="1912447" y="508662"/>
            <a:ext cx="8444121" cy="58877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xmlns="" id="{2C2A4A24-C938-4770-BF23-13D76E9719BC}"/>
              </a:ext>
            </a:extLst>
          </p:cNvPr>
          <p:cNvCxnSpPr/>
          <p:nvPr/>
        </p:nvCxnSpPr>
        <p:spPr>
          <a:xfrm flipV="1">
            <a:off x="3942517" y="508995"/>
            <a:ext cx="0" cy="464110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7F63E24B-F34E-4E55-8B20-D12EDAA0973B}"/>
              </a:ext>
            </a:extLst>
          </p:cNvPr>
          <p:cNvSpPr txBox="1"/>
          <p:nvPr/>
        </p:nvSpPr>
        <p:spPr>
          <a:xfrm>
            <a:off x="4015818" y="639417"/>
            <a:ext cx="3525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+mj-lt"/>
              </a:rPr>
              <a:t>After symptoms onset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72419C95-BC66-4A76-B730-629462438745}"/>
              </a:ext>
            </a:extLst>
          </p:cNvPr>
          <p:cNvSpPr txBox="1"/>
          <p:nvPr/>
        </p:nvSpPr>
        <p:spPr>
          <a:xfrm>
            <a:off x="1912447" y="645913"/>
            <a:ext cx="3525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j-lt"/>
              </a:rPr>
              <a:t>  </a:t>
            </a:r>
            <a:r>
              <a:rPr lang="it-IT" sz="1400" b="1" dirty="0">
                <a:latin typeface="+mj-lt"/>
              </a:rPr>
              <a:t>Before symptoms onset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xmlns="" id="{D658A542-3E27-47E9-A322-D3C8DE34ECD7}"/>
              </a:ext>
            </a:extLst>
          </p:cNvPr>
          <p:cNvSpPr txBox="1"/>
          <p:nvPr/>
        </p:nvSpPr>
        <p:spPr>
          <a:xfrm>
            <a:off x="1315334" y="5355576"/>
            <a:ext cx="9448788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j-lt"/>
              </a:rPr>
              <a:t>Days                         -5                          0                         5                         10                         15                        20                         25                         </a:t>
            </a:r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xmlns="" id="{1EBCC951-CF62-4757-8503-8F83878F6DF6}"/>
              </a:ext>
            </a:extLst>
          </p:cNvPr>
          <p:cNvCxnSpPr>
            <a:cxnSpLocks/>
          </p:cNvCxnSpPr>
          <p:nvPr/>
        </p:nvCxnSpPr>
        <p:spPr>
          <a:xfrm>
            <a:off x="1912447" y="4080232"/>
            <a:ext cx="844412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xmlns="" id="{2432789D-43A9-4C7D-A905-3E7786C46DAF}"/>
              </a:ext>
            </a:extLst>
          </p:cNvPr>
          <p:cNvCxnSpPr>
            <a:cxnSpLocks/>
          </p:cNvCxnSpPr>
          <p:nvPr/>
        </p:nvCxnSpPr>
        <p:spPr>
          <a:xfrm>
            <a:off x="1912447" y="4283655"/>
            <a:ext cx="844412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>
            <a:extLst>
              <a:ext uri="{FF2B5EF4-FFF2-40B4-BE49-F238E27FC236}">
                <a16:creationId xmlns:a16="http://schemas.microsoft.com/office/drawing/2014/main" xmlns="" id="{693E0BAE-2FCC-4DF9-A630-FAC94E64CA9E}"/>
              </a:ext>
            </a:extLst>
          </p:cNvPr>
          <p:cNvSpPr txBox="1"/>
          <p:nvPr/>
        </p:nvSpPr>
        <p:spPr>
          <a:xfrm>
            <a:off x="1866478" y="4054540"/>
            <a:ext cx="3911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+mj-lt"/>
              </a:rPr>
              <a:t>Serology threshold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xmlns="" id="{E60E716D-92F2-49AA-97C3-4949C9D0C90F}"/>
              </a:ext>
            </a:extLst>
          </p:cNvPr>
          <p:cNvSpPr txBox="1"/>
          <p:nvPr/>
        </p:nvSpPr>
        <p:spPr>
          <a:xfrm>
            <a:off x="1859852" y="4255519"/>
            <a:ext cx="3911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+mj-lt"/>
              </a:rPr>
              <a:t>RT-PCR threshold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xmlns="" id="{5508DA75-8CD3-4A32-9CB6-4C3EC2B4ED89}"/>
              </a:ext>
            </a:extLst>
          </p:cNvPr>
          <p:cNvSpPr txBox="1"/>
          <p:nvPr/>
        </p:nvSpPr>
        <p:spPr>
          <a:xfrm>
            <a:off x="1927961" y="1172588"/>
            <a:ext cx="1988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+mj-lt"/>
              </a:rPr>
              <a:t>SARS-CoV-2 exposure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xmlns="" id="{243A508A-2F1C-4C19-B5A2-622484E4D109}"/>
              </a:ext>
            </a:extLst>
          </p:cNvPr>
          <p:cNvSpPr txBox="1"/>
          <p:nvPr/>
        </p:nvSpPr>
        <p:spPr>
          <a:xfrm>
            <a:off x="1749286" y="5762949"/>
            <a:ext cx="8693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50" b="1" dirty="0">
                <a:latin typeface="+mj-lt"/>
              </a:rPr>
              <a:t>Windows of false negatives</a:t>
            </a:r>
          </a:p>
        </p:txBody>
      </p:sp>
      <p:sp>
        <p:nvSpPr>
          <p:cNvPr id="49" name="Figura a mano libera: forma 48">
            <a:extLst>
              <a:ext uri="{FF2B5EF4-FFF2-40B4-BE49-F238E27FC236}">
                <a16:creationId xmlns:a16="http://schemas.microsoft.com/office/drawing/2014/main" xmlns="" id="{A681E83D-2707-4DF4-91EA-6C3C0E3C3942}"/>
              </a:ext>
            </a:extLst>
          </p:cNvPr>
          <p:cNvSpPr/>
          <p:nvPr/>
        </p:nvSpPr>
        <p:spPr>
          <a:xfrm>
            <a:off x="2823827" y="1435101"/>
            <a:ext cx="7101838" cy="3161046"/>
          </a:xfrm>
          <a:custGeom>
            <a:avLst/>
            <a:gdLst>
              <a:gd name="connsiteX0" fmla="*/ 0 w 4065563"/>
              <a:gd name="connsiteY0" fmla="*/ 2349623 h 2349623"/>
              <a:gd name="connsiteX1" fmla="*/ 815926 w 4065563"/>
              <a:gd name="connsiteY1" fmla="*/ 1646238 h 2349623"/>
              <a:gd name="connsiteX2" fmla="*/ 2039816 w 4065563"/>
              <a:gd name="connsiteY2" fmla="*/ 318 h 2349623"/>
              <a:gd name="connsiteX3" fmla="*/ 3376246 w 4065563"/>
              <a:gd name="connsiteY3" fmla="*/ 1786915 h 2349623"/>
              <a:gd name="connsiteX4" fmla="*/ 4065563 w 4065563"/>
              <a:gd name="connsiteY4" fmla="*/ 2349623 h 2349623"/>
              <a:gd name="connsiteX5" fmla="*/ 4065563 w 4065563"/>
              <a:gd name="connsiteY5" fmla="*/ 2349623 h 23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563" h="2349623">
                <a:moveTo>
                  <a:pt x="0" y="2349623"/>
                </a:moveTo>
                <a:cubicBezTo>
                  <a:pt x="237978" y="2193706"/>
                  <a:pt x="475957" y="2037789"/>
                  <a:pt x="815926" y="1646238"/>
                </a:cubicBezTo>
                <a:cubicBezTo>
                  <a:pt x="1155895" y="1254687"/>
                  <a:pt x="1613096" y="-23128"/>
                  <a:pt x="2039816" y="318"/>
                </a:cubicBezTo>
                <a:cubicBezTo>
                  <a:pt x="2466536" y="23764"/>
                  <a:pt x="3038622" y="1395364"/>
                  <a:pt x="3376246" y="1786915"/>
                </a:cubicBezTo>
                <a:cubicBezTo>
                  <a:pt x="3713870" y="2178466"/>
                  <a:pt x="4065563" y="2349623"/>
                  <a:pt x="4065563" y="2349623"/>
                </a:cubicBezTo>
                <a:lnTo>
                  <a:pt x="4065563" y="2349623"/>
                </a:lnTo>
              </a:path>
            </a:pathLst>
          </a:cu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Figura a mano libera: forma 47">
            <a:extLst>
              <a:ext uri="{FF2B5EF4-FFF2-40B4-BE49-F238E27FC236}">
                <a16:creationId xmlns:a16="http://schemas.microsoft.com/office/drawing/2014/main" xmlns="" id="{C8C58770-5136-4FBD-A5B7-356E9D5FAC21}"/>
              </a:ext>
            </a:extLst>
          </p:cNvPr>
          <p:cNvSpPr/>
          <p:nvPr/>
        </p:nvSpPr>
        <p:spPr>
          <a:xfrm>
            <a:off x="3942495" y="1480366"/>
            <a:ext cx="4892016" cy="3092044"/>
          </a:xfrm>
          <a:custGeom>
            <a:avLst/>
            <a:gdLst>
              <a:gd name="connsiteX0" fmla="*/ 0 w 4065563"/>
              <a:gd name="connsiteY0" fmla="*/ 2349623 h 2349623"/>
              <a:gd name="connsiteX1" fmla="*/ 815926 w 4065563"/>
              <a:gd name="connsiteY1" fmla="*/ 1646238 h 2349623"/>
              <a:gd name="connsiteX2" fmla="*/ 2039816 w 4065563"/>
              <a:gd name="connsiteY2" fmla="*/ 318 h 2349623"/>
              <a:gd name="connsiteX3" fmla="*/ 3376246 w 4065563"/>
              <a:gd name="connsiteY3" fmla="*/ 1786915 h 2349623"/>
              <a:gd name="connsiteX4" fmla="*/ 4065563 w 4065563"/>
              <a:gd name="connsiteY4" fmla="*/ 2349623 h 2349623"/>
              <a:gd name="connsiteX5" fmla="*/ 4065563 w 4065563"/>
              <a:gd name="connsiteY5" fmla="*/ 2349623 h 2349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563" h="2349623">
                <a:moveTo>
                  <a:pt x="0" y="2349623"/>
                </a:moveTo>
                <a:cubicBezTo>
                  <a:pt x="237978" y="2193706"/>
                  <a:pt x="475957" y="2037789"/>
                  <a:pt x="815926" y="1646238"/>
                </a:cubicBezTo>
                <a:cubicBezTo>
                  <a:pt x="1155895" y="1254687"/>
                  <a:pt x="1613096" y="-23128"/>
                  <a:pt x="2039816" y="318"/>
                </a:cubicBezTo>
                <a:cubicBezTo>
                  <a:pt x="2466536" y="23764"/>
                  <a:pt x="3038622" y="1395364"/>
                  <a:pt x="3376246" y="1786915"/>
                </a:cubicBezTo>
                <a:cubicBezTo>
                  <a:pt x="3713870" y="2178466"/>
                  <a:pt x="4065563" y="2349623"/>
                  <a:pt x="4065563" y="2349623"/>
                </a:cubicBezTo>
                <a:lnTo>
                  <a:pt x="4065563" y="2349623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xmlns="" id="{0964E7D7-7B69-4FF5-B7A9-5308E275013D}"/>
              </a:ext>
            </a:extLst>
          </p:cNvPr>
          <p:cNvSpPr/>
          <p:nvPr/>
        </p:nvSpPr>
        <p:spPr>
          <a:xfrm>
            <a:off x="10363198" y="3791912"/>
            <a:ext cx="609602" cy="8042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6190D9C7-3BD4-4904-9109-CA57F51A8EF1}"/>
              </a:ext>
            </a:extLst>
          </p:cNvPr>
          <p:cNvSpPr/>
          <p:nvPr/>
        </p:nvSpPr>
        <p:spPr>
          <a:xfrm>
            <a:off x="1912447" y="1084112"/>
            <a:ext cx="8444120" cy="405232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Figura a mano libera: forma 1">
            <a:extLst>
              <a:ext uri="{FF2B5EF4-FFF2-40B4-BE49-F238E27FC236}">
                <a16:creationId xmlns:a16="http://schemas.microsoft.com/office/drawing/2014/main" xmlns="" id="{592F57DB-A659-4255-95EA-03280D80156A}"/>
              </a:ext>
            </a:extLst>
          </p:cNvPr>
          <p:cNvSpPr/>
          <p:nvPr/>
        </p:nvSpPr>
        <p:spPr>
          <a:xfrm>
            <a:off x="5414809" y="2754184"/>
            <a:ext cx="4907665" cy="1834609"/>
          </a:xfrm>
          <a:custGeom>
            <a:avLst/>
            <a:gdLst>
              <a:gd name="connsiteX0" fmla="*/ 0 w 4937760"/>
              <a:gd name="connsiteY0" fmla="*/ 1519735 h 1519735"/>
              <a:gd name="connsiteX1" fmla="*/ 1477108 w 4937760"/>
              <a:gd name="connsiteY1" fmla="*/ 14492 h 1519735"/>
              <a:gd name="connsiteX2" fmla="*/ 4937760 w 4937760"/>
              <a:gd name="connsiteY2" fmla="*/ 886688 h 151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37760" h="1519735">
                <a:moveTo>
                  <a:pt x="0" y="1519735"/>
                </a:moveTo>
                <a:cubicBezTo>
                  <a:pt x="327074" y="819867"/>
                  <a:pt x="654148" y="120000"/>
                  <a:pt x="1477108" y="14492"/>
                </a:cubicBezTo>
                <a:cubicBezTo>
                  <a:pt x="2300068" y="-91016"/>
                  <a:pt x="3618914" y="397836"/>
                  <a:pt x="4937760" y="886688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igura a mano libera: forma 3">
            <a:extLst>
              <a:ext uri="{FF2B5EF4-FFF2-40B4-BE49-F238E27FC236}">
                <a16:creationId xmlns:a16="http://schemas.microsoft.com/office/drawing/2014/main" xmlns="" id="{3B93B84A-EBAD-4E44-BDED-AEF7F708FF9C}"/>
              </a:ext>
            </a:extLst>
          </p:cNvPr>
          <p:cNvSpPr/>
          <p:nvPr/>
        </p:nvSpPr>
        <p:spPr>
          <a:xfrm>
            <a:off x="5519414" y="2631069"/>
            <a:ext cx="4803060" cy="1941341"/>
          </a:xfrm>
          <a:custGeom>
            <a:avLst/>
            <a:gdLst>
              <a:gd name="connsiteX0" fmla="*/ 0 w 4951828"/>
              <a:gd name="connsiteY0" fmla="*/ 2198468 h 2198468"/>
              <a:gd name="connsiteX1" fmla="*/ 1350498 w 4951828"/>
              <a:gd name="connsiteY1" fmla="*/ 74247 h 2198468"/>
              <a:gd name="connsiteX2" fmla="*/ 3573194 w 4951828"/>
              <a:gd name="connsiteY2" fmla="*/ 496278 h 2198468"/>
              <a:gd name="connsiteX3" fmla="*/ 4951828 w 4951828"/>
              <a:gd name="connsiteY3" fmla="*/ 622887 h 219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1828" h="2198468">
                <a:moveTo>
                  <a:pt x="0" y="2198468"/>
                </a:moveTo>
                <a:cubicBezTo>
                  <a:pt x="377483" y="1278206"/>
                  <a:pt x="754966" y="357945"/>
                  <a:pt x="1350498" y="74247"/>
                </a:cubicBezTo>
                <a:cubicBezTo>
                  <a:pt x="1946030" y="-209451"/>
                  <a:pt x="2972972" y="404838"/>
                  <a:pt x="3573194" y="496278"/>
                </a:cubicBezTo>
                <a:cubicBezTo>
                  <a:pt x="4173416" y="587718"/>
                  <a:pt x="4562622" y="605302"/>
                  <a:pt x="4951828" y="622887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xmlns="" id="{08B91877-F00A-4D32-A2C6-81B54BBC8438}"/>
              </a:ext>
            </a:extLst>
          </p:cNvPr>
          <p:cNvSpPr/>
          <p:nvPr/>
        </p:nvSpPr>
        <p:spPr>
          <a:xfrm rot="10800000">
            <a:off x="7402723" y="6100611"/>
            <a:ext cx="2951095" cy="184885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84000">
                <a:schemeClr val="bg2">
                  <a:lumMod val="75000"/>
                  <a:shade val="67500"/>
                  <a:satMod val="115000"/>
                  <a:alpha val="0"/>
                </a:schemeClr>
              </a:gs>
              <a:gs pos="64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xmlns="" id="{08B91877-F00A-4D32-A2C6-81B54BBC8438}"/>
              </a:ext>
            </a:extLst>
          </p:cNvPr>
          <p:cNvSpPr/>
          <p:nvPr/>
        </p:nvSpPr>
        <p:spPr>
          <a:xfrm>
            <a:off x="2823827" y="6380513"/>
            <a:ext cx="5656496" cy="218748"/>
          </a:xfrm>
          <a:prstGeom prst="rect">
            <a:avLst/>
          </a:prstGeom>
          <a:gradFill flip="none" rotWithShape="1">
            <a:gsLst>
              <a:gs pos="25000">
                <a:srgbClr val="FF0000"/>
              </a:gs>
              <a:gs pos="100000">
                <a:schemeClr val="bg2">
                  <a:lumMod val="75000"/>
                  <a:shade val="67500"/>
                  <a:satMod val="115000"/>
                  <a:alpha val="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diritto 4"/>
          <p:cNvCxnSpPr/>
          <p:nvPr/>
        </p:nvCxnSpPr>
        <p:spPr>
          <a:xfrm>
            <a:off x="265471" y="6754761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094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Capuzzo</dc:creator>
  <cp:lastModifiedBy>Rachael Briggs</cp:lastModifiedBy>
  <cp:revision>17</cp:revision>
  <dcterms:created xsi:type="dcterms:W3CDTF">2020-05-19T18:50:37Z</dcterms:created>
  <dcterms:modified xsi:type="dcterms:W3CDTF">2020-06-04T11:54:12Z</dcterms:modified>
</cp:coreProperties>
</file>