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79" r:id="rId14"/>
  </p:sldIdLst>
  <p:sldSz cx="9906000" cy="6858000" type="A4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BCB0"/>
    <a:srgbClr val="93B1CC"/>
    <a:srgbClr val="B7AA9E"/>
    <a:srgbClr val="C4C18E"/>
    <a:srgbClr val="31AA1C"/>
    <a:srgbClr val="CF3900"/>
    <a:srgbClr val="FCD450"/>
    <a:srgbClr val="1C59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90" y="-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A65A-CADB-4682-B9CE-AA2943055145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EBCD3-1B73-4176-89AC-420E8BF227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833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5812F8-DFCE-454D-8906-1E54DEBDC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07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0519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aths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21" b="22186"/>
          <a:stretch>
            <a:fillRect/>
          </a:stretch>
        </p:blipFill>
        <p:spPr bwMode="auto">
          <a:xfrm>
            <a:off x="246063" y="0"/>
            <a:ext cx="9659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6" descr="SLS_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8" y="300038"/>
            <a:ext cx="439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300" y="1306513"/>
            <a:ext cx="6378575" cy="1057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algn="l">
              <a:defRPr sz="3900" b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300" y="2505075"/>
            <a:ext cx="6378575" cy="973138"/>
          </a:xfrm>
        </p:spPr>
        <p:txBody>
          <a:bodyPr/>
          <a:lstStyle>
            <a:lvl1pPr>
              <a:defRPr sz="3600" smtClean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0C936D4-5F7A-40FD-B036-DF23F963D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757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4D28-1801-4E3E-B11D-4D451B77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652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6CAF-E7E0-45B0-AAF7-3388E5630F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034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ACD0-432D-4C37-9B5A-19CB345EB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42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8429-EE87-4B42-B80D-25ACC4D1CF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786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34954-42B7-435F-B1A6-BF36EC7805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539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E6F2-F851-47D9-8F48-1A834D31E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091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707D-460F-4727-9E16-957D2B7FA4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721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01C4-38E9-480E-9EC7-894DF313D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842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BDD9-107C-4155-8ADE-CBE70395D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893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FED7-974E-4150-A747-32170CEF6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479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25B2-A0CE-4E85-AB5B-D7E698A91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101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9888" y="0"/>
            <a:ext cx="4456112" cy="9953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355725"/>
            <a:ext cx="917575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614390B1-E83B-42AA-846B-2C395317A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9" descr="SLS_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8" y="300038"/>
            <a:ext cx="439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1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omadwarmachine" TargetMode="External"/><Relationship Id="rId2" Type="http://schemas.openxmlformats.org/officeDocument/2006/relationships/hyperlink" Target="https://twitter.com/ShaziaAhme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1254471876583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hxNta2LTi6ECCM&amp;tbnid=QISzVyqLIif6fM:&amp;ved=0CAUQjRw&amp;url=http://gokhaleaditya.blogspot.com/2012/01/fermat.html&amp;ei=dmLJUbioF8bG0QXC5oGAAg&amp;bvm=bv.48293060,d.d2k&amp;psig=AFQjCNHJZ1SZsaQ9XZOMEX3baacLt2Pq3Q&amp;ust=1372238827064782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frm=1&amp;source=images&amp;cd=&amp;cad=rja&amp;docid=wuvwlzRev9O48M&amp;tbnid=FZBAj_uA1Hl75M:&amp;ved=0CAUQjRw&amp;url=http://www.filmclub.org/discover-more/details/171/maths&amp;ei=fmHJUdTEOazw0gWp94CAAw&amp;bvm=bv.48293060,d.d2k&amp;psig=AFQjCNH_1bGT-QV_glElwQpEMB2HzO3jtg&amp;ust=137223858397903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uk/url?sa=i&amp;rct=j&amp;q=&amp;esrc=s&amp;frm=1&amp;source=images&amp;cd=&amp;cad=rja&amp;docid=JCcNaQKvx0PtoM&amp;tbnid=AgQ_nBh-KIwMaM:&amp;ved=0CAUQjRw&amp;url=http://www.flatlandthefilm.com/about.html&amp;ei=BGLJUf_2JfOp0AWyg4CgAw&amp;bvm=bv.48293060,d.d2k&amp;psig=AFQjCNG-OIqEYa5h9anZ4sskAyqKsgLUNQ&amp;ust=1372238716531212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plus.maths.org/latestnews/blogimages/Pi_DVD.jpg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58875" y="1096963"/>
            <a:ext cx="7823200" cy="1789112"/>
          </a:xfrm>
          <a:noFill/>
        </p:spPr>
        <p:txBody>
          <a:bodyPr/>
          <a:lstStyle/>
          <a:p>
            <a:r>
              <a:rPr lang="en-GB"/>
              <a:t>Improving transition into university life through real and virtual </a:t>
            </a:r>
            <a:r>
              <a:rPr lang="en-GB" smtClean="0"/>
              <a:t>groups</a:t>
            </a:r>
            <a:endParaRPr lang="en-GB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30300" y="2952750"/>
            <a:ext cx="6378575" cy="2969585"/>
          </a:xfrm>
        </p:spPr>
        <p:txBody>
          <a:bodyPr/>
          <a:lstStyle/>
          <a:p>
            <a:pPr marL="0" indent="0"/>
            <a:r>
              <a:rPr lang="en-GB" b="0" dirty="0" smtClean="0"/>
              <a:t>Shazia Ahmed</a:t>
            </a:r>
          </a:p>
          <a:p>
            <a:pPr marL="0" indent="0"/>
            <a:r>
              <a:rPr lang="en-GB" b="0" dirty="0"/>
              <a:t>Sarah </a:t>
            </a:r>
            <a:r>
              <a:rPr lang="en-GB" b="0" dirty="0" smtClean="0"/>
              <a:t>Honeychurch</a:t>
            </a:r>
          </a:p>
          <a:p>
            <a:pPr marL="0" indent="0"/>
            <a:r>
              <a:rPr lang="en-GB" b="0" dirty="0"/>
              <a:t>Lorna Love</a:t>
            </a:r>
          </a:p>
          <a:p>
            <a:pPr marL="0" indent="0"/>
            <a:r>
              <a:rPr lang="en-GB" b="0" dirty="0" smtClean="0"/>
              <a:t>1 May 2014</a:t>
            </a:r>
            <a:endParaRPr lang="en-GB" sz="2800" b="0" dirty="0"/>
          </a:p>
          <a:p>
            <a:pPr marL="0" indent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Shazia Ahmed</a:t>
            </a:r>
            <a:endParaRPr lang="en-GB" b="0" dirty="0"/>
          </a:p>
          <a:p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twitter.com/ShaziaAhmed</a:t>
            </a:r>
            <a:r>
              <a:rPr lang="en-GB" b="0" dirty="0" smtClean="0"/>
              <a:t> </a:t>
            </a:r>
          </a:p>
          <a:p>
            <a:endParaRPr lang="en-GB" b="0" dirty="0"/>
          </a:p>
          <a:p>
            <a:r>
              <a:rPr lang="en-GB" b="0" dirty="0" smtClean="0"/>
              <a:t>Sarah Honeychurch</a:t>
            </a:r>
          </a:p>
          <a:p>
            <a:r>
              <a:rPr lang="en-GB" b="0" dirty="0" smtClean="0">
                <a:hlinkClick r:id="rId3"/>
              </a:rPr>
              <a:t>https</a:t>
            </a:r>
            <a:r>
              <a:rPr lang="en-GB" b="0" dirty="0">
                <a:hlinkClick r:id="rId3"/>
              </a:rPr>
              <a:t>://</a:t>
            </a:r>
            <a:r>
              <a:rPr lang="en-GB" b="0" dirty="0" smtClean="0">
                <a:hlinkClick r:id="rId3"/>
              </a:rPr>
              <a:t>twitter.com/nomadwarmachine</a:t>
            </a:r>
            <a:r>
              <a:rPr lang="en-GB" b="0" dirty="0" smtClean="0"/>
              <a:t> </a:t>
            </a:r>
            <a:endParaRPr lang="en-GB" b="0" dirty="0"/>
          </a:p>
          <a:p>
            <a:pPr marL="0" indent="0"/>
            <a:endParaRPr lang="en-GB" b="0" dirty="0" smtClean="0"/>
          </a:p>
          <a:p>
            <a:pPr marL="0" indent="0"/>
            <a:r>
              <a:rPr lang="en-GB" b="0" dirty="0" smtClean="0"/>
              <a:t>Social Media and Learning Communities</a:t>
            </a:r>
          </a:p>
          <a:p>
            <a:pPr marL="0" indent="0"/>
            <a:r>
              <a:rPr lang="en-GB" b="0" dirty="0" smtClean="0">
                <a:hlinkClick r:id="rId4"/>
              </a:rPr>
              <a:t>https://www.facebook.com/groups/12544718765832/</a:t>
            </a:r>
            <a:r>
              <a:rPr lang="en-GB" b="0" dirty="0" smtClean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172075" y="0"/>
            <a:ext cx="4733925" cy="995363"/>
          </a:xfrm>
        </p:spPr>
        <p:txBody>
          <a:bodyPr/>
          <a:lstStyle/>
          <a:p>
            <a:r>
              <a:rPr lang="en-GB" dirty="0" smtClean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334459"/>
            <a:ext cx="9175750" cy="5140780"/>
          </a:xfrm>
        </p:spPr>
        <p:txBody>
          <a:bodyPr/>
          <a:lstStyle/>
          <a:p>
            <a:pPr marL="0" indent="0">
              <a:defRPr/>
            </a:pPr>
            <a:endParaRPr lang="en-GB" b="0" dirty="0" smtClean="0"/>
          </a:p>
          <a:p>
            <a:pPr marL="0" indent="0">
              <a:defRPr/>
            </a:pPr>
            <a:r>
              <a:rPr lang="en-GB" b="0" dirty="0" smtClean="0"/>
              <a:t>Diversity of students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Range of backgrounds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3 subjects – lack of community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Commuting students ~40%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008" y="1281221"/>
            <a:ext cx="1605918" cy="2413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698" y="1765005"/>
            <a:ext cx="3107913" cy="2068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084" y="4146698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existing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en-GB" b="0" dirty="0" smtClean="0"/>
          </a:p>
          <a:p>
            <a:pPr marL="0" indent="0">
              <a:defRPr/>
            </a:pPr>
            <a:r>
              <a:rPr lang="en-GB" b="0" dirty="0" smtClean="0"/>
              <a:t>Successful Facebook groups for Maths and Comp </a:t>
            </a:r>
            <a:r>
              <a:rPr lang="en-GB" b="0" dirty="0" err="1" smtClean="0"/>
              <a:t>Sci</a:t>
            </a:r>
            <a:endParaRPr lang="en-GB" b="0" dirty="0" smtClean="0"/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Extend model to pre-entry support for all Schools in College of Science &amp; Engineering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endParaRPr lang="en-GB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540" y="4489303"/>
            <a:ext cx="12700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Facebook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en-GB" b="0" dirty="0" smtClean="0"/>
          </a:p>
          <a:p>
            <a:pPr marL="0" indent="0">
              <a:defRPr/>
            </a:pPr>
            <a:r>
              <a:rPr lang="en-GB" b="0" dirty="0" smtClean="0"/>
              <a:t>Over half of 2013-14 cohort joined main group before arriving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Links to subject-specific groups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endParaRPr lang="en-GB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en-GB" b="0" dirty="0" smtClean="0"/>
          </a:p>
          <a:p>
            <a:pPr marL="0" indent="0">
              <a:defRPr/>
            </a:pPr>
            <a:r>
              <a:rPr lang="en-GB" b="0" dirty="0" smtClean="0"/>
              <a:t>Conversations with each other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Conversations with more experienced members</a:t>
            </a:r>
          </a:p>
          <a:p>
            <a:pPr marL="0" indent="0">
              <a:defRPr/>
            </a:pPr>
            <a:endParaRPr lang="en-GB" b="0" dirty="0"/>
          </a:p>
          <a:p>
            <a:pPr marL="0" indent="0">
              <a:defRPr/>
            </a:pPr>
            <a:r>
              <a:rPr lang="en-GB" b="0" dirty="0" smtClean="0"/>
              <a:t>Questions relating to:</a:t>
            </a:r>
          </a:p>
          <a:p>
            <a:pPr marL="522287" lvl="4" indent="-341312">
              <a:defRPr/>
            </a:pPr>
            <a:r>
              <a:rPr lang="en-GB" dirty="0" smtClean="0"/>
              <a:t>Course</a:t>
            </a:r>
          </a:p>
          <a:p>
            <a:pPr marL="522287" lvl="4" indent="-341312">
              <a:defRPr/>
            </a:pPr>
            <a:r>
              <a:rPr lang="en-GB" b="0" dirty="0" smtClean="0"/>
              <a:t>Glasgow generally</a:t>
            </a:r>
          </a:p>
          <a:p>
            <a:pPr marL="0" indent="0">
              <a:defRPr/>
            </a:pPr>
            <a:endParaRPr lang="en-GB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981" y="1148316"/>
            <a:ext cx="2836032" cy="188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103" y="3776162"/>
            <a:ext cx="1886526" cy="283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4648" y="3604438"/>
            <a:ext cx="2007721" cy="301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en-GB" b="0" dirty="0" smtClean="0"/>
          </a:p>
          <a:p>
            <a:pPr marL="0" indent="0">
              <a:defRPr/>
            </a:pPr>
            <a:r>
              <a:rPr lang="en-GB" b="0" dirty="0" smtClean="0"/>
              <a:t>Conversations with staff</a:t>
            </a:r>
          </a:p>
          <a:p>
            <a:pPr marL="522287" lvl="4" indent="-341312">
              <a:defRPr/>
            </a:pPr>
            <a:r>
              <a:rPr lang="en-GB" dirty="0" smtClean="0"/>
              <a:t>Reassurance</a:t>
            </a:r>
          </a:p>
          <a:p>
            <a:pPr marL="522287" lvl="4" indent="-341312">
              <a:defRPr/>
            </a:pPr>
            <a:r>
              <a:rPr lang="en-GB" b="0" dirty="0" smtClean="0"/>
              <a:t>Pre-entry resources (Maths)</a:t>
            </a:r>
            <a:endParaRPr lang="en-GB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57" y="3590839"/>
            <a:ext cx="4369981" cy="2908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831" y="1427169"/>
            <a:ext cx="2132750" cy="2163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830" y="4210492"/>
            <a:ext cx="3116111" cy="207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 afternoon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</p:txBody>
      </p:sp>
      <p:pic>
        <p:nvPicPr>
          <p:cNvPr id="9220" name="Picture 2" descr="http://images.cdn.filmclub.org/film-world__171-filmworld-maths-3-4--det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62050"/>
            <a:ext cx="3219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plus.maths.org/latestnews/blogimages/Pi_DV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628775"/>
            <a:ext cx="2857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www.flatlandthefilm.com/images/FlatlandTheFilm_Poster_2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725" y="1628775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http://1.bp.blogspot.com/-SPDco0MQDkc/TwMFqSjCXsI/AAAAAAAACIY/c0e09aJggc0/s1600/fermats-room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3400425"/>
            <a:ext cx="3810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124450" y="0"/>
            <a:ext cx="4781550" cy="995363"/>
          </a:xfrm>
        </p:spPr>
        <p:txBody>
          <a:bodyPr/>
          <a:lstStyle/>
          <a:p>
            <a:r>
              <a:rPr lang="en-GB" dirty="0" smtClean="0"/>
              <a:t>Knitting Group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90550" y="1412875"/>
            <a:ext cx="9175750" cy="5087938"/>
          </a:xfrm>
        </p:spPr>
        <p:txBody>
          <a:bodyPr/>
          <a:lstStyle/>
          <a:p>
            <a:pPr marL="0" indent="0"/>
            <a:endParaRPr lang="en-GB" b="0" dirty="0" smtClean="0"/>
          </a:p>
          <a:p>
            <a:pPr marL="0" indent="0"/>
            <a:endParaRPr lang="en-GB" b="0" dirty="0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58" y="2192091"/>
            <a:ext cx="20097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alc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261" y="3671888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938" y="2340506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big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120" y="1435395"/>
            <a:ext cx="5479628" cy="50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93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0">
        <p:fade/>
      </p:transition>
    </mc:Choice>
    <mc:Fallback>
      <p:transition advClick="0" advTm="40000">
        <p:fade/>
      </p:transition>
    </mc:Fallback>
  </mc:AlternateContent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C9710D60CAB419D5E38FE2E587B73" ma:contentTypeVersion="1" ma:contentTypeDescription="Create a new document." ma:contentTypeScope="" ma:versionID="245a5219fadaec20fbbcc40fd420ac3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70194D-103D-416F-8E88-8BB6E003A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01E8E3A-E380-4036-B7AA-AB7FA36975A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49050E-C7C5-428D-A262-1BE569D201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HD:Users:avaz:Desktop:templates:FacultyPPTtemps:standardWhite.pot</Template>
  <TotalTime>1181</TotalTime>
  <Words>133</Words>
  <Application>Microsoft Office PowerPoint</Application>
  <PresentationFormat>A4 Paper (210x297 mm)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standardWhite</vt:lpstr>
      <vt:lpstr>Improving transition into university life through real and virtual groups</vt:lpstr>
      <vt:lpstr>Issues</vt:lpstr>
      <vt:lpstr>Using existing model</vt:lpstr>
      <vt:lpstr>Facebook Groups</vt:lpstr>
      <vt:lpstr>Advantages</vt:lpstr>
      <vt:lpstr>Advantages</vt:lpstr>
      <vt:lpstr>Film afternoon</vt:lpstr>
      <vt:lpstr>Knitting Group</vt:lpstr>
      <vt:lpstr>A big success</vt:lpstr>
      <vt:lpstr>Thank you</vt:lpstr>
    </vt:vector>
  </TitlesOfParts>
  <Company>Ger Malcolm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Ger Malcolm</dc:creator>
  <cp:lastModifiedBy>mm280a</cp:lastModifiedBy>
  <cp:revision>41</cp:revision>
  <cp:lastPrinted>2013-06-27T15:46:13Z</cp:lastPrinted>
  <dcterms:created xsi:type="dcterms:W3CDTF">2008-06-13T10:04:55Z</dcterms:created>
  <dcterms:modified xsi:type="dcterms:W3CDTF">2014-11-21T09:11:08Z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0x01010082CC9710D60CAB419D5E38FE2E587B73</vt:lpwstr>
  </property>
</Properties>
</file>